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2"/>
  </p:notes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392"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6.jpg"/></Relationships>
</file>

<file path=ppt/diagrams/_rels/drawing1.xml.rels><?xml version="1.0" encoding="UTF-8" standalone="yes"?>
<Relationships xmlns="http://schemas.openxmlformats.org/package/2006/relationships"><Relationship Id="rId1" Type="http://schemas.openxmlformats.org/officeDocument/2006/relationships/image" Target="../media/image6.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3C57A7-5182-455B-8109-897CA6BD8C50}" type="doc">
      <dgm:prSet loTypeId="urn:microsoft.com/office/officeart/2005/8/layout/bList2" loCatId="list" qsTypeId="urn:microsoft.com/office/officeart/2005/8/quickstyle/simple1" qsCatId="simple" csTypeId="urn:microsoft.com/office/officeart/2005/8/colors/accent1_2" csCatId="accent1" phldr="1"/>
      <dgm:spPr/>
    </dgm:pt>
    <dgm:pt modelId="{D122E34C-35E5-4CCF-B0A8-D1926214C548}">
      <dgm:prSet phldrT="[Testo]"/>
      <dgm:spPr/>
      <dgm:t>
        <a:bodyPr/>
        <a:lstStyle/>
        <a:p>
          <a:r>
            <a:rPr lang="it-IT" dirty="0" smtClean="0"/>
            <a:t>Artt. 380 e 381 c.p.p.</a:t>
          </a:r>
          <a:endParaRPr lang="it-IT" dirty="0"/>
        </a:p>
      </dgm:t>
    </dgm:pt>
    <dgm:pt modelId="{BE60AA32-405E-42C8-869B-12A657669A9C}" type="parTrans" cxnId="{96A79242-0A8F-4DE3-99FB-E3F15081B88F}">
      <dgm:prSet/>
      <dgm:spPr/>
      <dgm:t>
        <a:bodyPr/>
        <a:lstStyle/>
        <a:p>
          <a:endParaRPr lang="it-IT"/>
        </a:p>
      </dgm:t>
    </dgm:pt>
    <dgm:pt modelId="{CCBAC494-31A9-44CA-911F-C0CE2CE7887C}" type="sibTrans" cxnId="{96A79242-0A8F-4DE3-99FB-E3F15081B88F}">
      <dgm:prSet/>
      <dgm:spPr/>
      <dgm:t>
        <a:bodyPr/>
        <a:lstStyle/>
        <a:p>
          <a:endParaRPr lang="it-IT"/>
        </a:p>
      </dgm:t>
    </dgm:pt>
    <dgm:pt modelId="{0EAF4F08-AAC8-4B31-BB02-D4FEE15546C2}">
      <dgm:prSet phldrT="[Testo]"/>
      <dgm:spPr/>
      <dgm:t>
        <a:bodyPr/>
        <a:lstStyle/>
        <a:p>
          <a:r>
            <a:rPr lang="it-IT" dirty="0" smtClean="0"/>
            <a:t>Artt. 272 e seguenti c.p.p.</a:t>
          </a:r>
          <a:endParaRPr lang="it-IT" dirty="0"/>
        </a:p>
      </dgm:t>
    </dgm:pt>
    <dgm:pt modelId="{5DE13488-C2CF-4186-A83F-8FFBDCE44E3E}" type="parTrans" cxnId="{4FDC9AD9-C52D-4BEE-B3DE-CCCED234D645}">
      <dgm:prSet/>
      <dgm:spPr/>
      <dgm:t>
        <a:bodyPr/>
        <a:lstStyle/>
        <a:p>
          <a:endParaRPr lang="it-IT"/>
        </a:p>
      </dgm:t>
    </dgm:pt>
    <dgm:pt modelId="{D61B524E-F7EC-483D-9EF2-877ED31BEA0D}" type="sibTrans" cxnId="{4FDC9AD9-C52D-4BEE-B3DE-CCCED234D645}">
      <dgm:prSet/>
      <dgm:spPr/>
      <dgm:t>
        <a:bodyPr/>
        <a:lstStyle/>
        <a:p>
          <a:endParaRPr lang="it-IT"/>
        </a:p>
      </dgm:t>
    </dgm:pt>
    <dgm:pt modelId="{576F103E-C2C6-487A-8A41-B6C6664383BF}">
      <dgm:prSet phldrT="[Testo]"/>
      <dgm:spPr/>
      <dgm:t>
        <a:bodyPr/>
        <a:lstStyle/>
        <a:p>
          <a:r>
            <a:rPr lang="it-IT" dirty="0" smtClean="0"/>
            <a:t>Artt.  312 e 313 c.p.p. </a:t>
          </a:r>
        </a:p>
      </dgm:t>
    </dgm:pt>
    <dgm:pt modelId="{DE265A52-D44E-45D2-A7E8-D7EEB37E6FF2}" type="parTrans" cxnId="{70ACD271-72AB-463A-9BF5-9C0486F0FF50}">
      <dgm:prSet/>
      <dgm:spPr/>
      <dgm:t>
        <a:bodyPr/>
        <a:lstStyle/>
        <a:p>
          <a:endParaRPr lang="it-IT"/>
        </a:p>
      </dgm:t>
    </dgm:pt>
    <dgm:pt modelId="{65A59A02-DB08-446B-B4F2-AED321AC9FD6}" type="sibTrans" cxnId="{70ACD271-72AB-463A-9BF5-9C0486F0FF50}">
      <dgm:prSet/>
      <dgm:spPr/>
      <dgm:t>
        <a:bodyPr/>
        <a:lstStyle/>
        <a:p>
          <a:endParaRPr lang="it-IT"/>
        </a:p>
      </dgm:t>
    </dgm:pt>
    <dgm:pt modelId="{B95BD54B-6CB2-4DD1-8625-BE77F48B8D82}">
      <dgm:prSet custT="1"/>
      <dgm:spPr/>
      <dgm:t>
        <a:bodyPr/>
        <a:lstStyle/>
        <a:p>
          <a:r>
            <a:rPr lang="it-IT" sz="2400" dirty="0" smtClean="0"/>
            <a:t>Arresto in flagranza di reato</a:t>
          </a:r>
          <a:endParaRPr lang="it-IT" sz="2400" dirty="0"/>
        </a:p>
      </dgm:t>
    </dgm:pt>
    <dgm:pt modelId="{7BB6A0FE-6108-40C9-8979-52D662167B57}" type="sibTrans" cxnId="{0423B02A-DB7A-4D80-BC2E-93957D05D6FD}">
      <dgm:prSet/>
      <dgm:spPr/>
      <dgm:t>
        <a:bodyPr/>
        <a:lstStyle/>
        <a:p>
          <a:endParaRPr lang="it-IT"/>
        </a:p>
      </dgm:t>
    </dgm:pt>
    <dgm:pt modelId="{92C8C2DD-0027-4CF9-9FBE-94BD6B65AE78}" type="parTrans" cxnId="{0423B02A-DB7A-4D80-BC2E-93957D05D6FD}">
      <dgm:prSet/>
      <dgm:spPr/>
      <dgm:t>
        <a:bodyPr/>
        <a:lstStyle/>
        <a:p>
          <a:endParaRPr lang="it-IT"/>
        </a:p>
      </dgm:t>
    </dgm:pt>
    <dgm:pt modelId="{21CC0011-1E78-46EC-8540-9679248ACE5B}">
      <dgm:prSet/>
      <dgm:spPr/>
      <dgm:t>
        <a:bodyPr/>
        <a:lstStyle/>
        <a:p>
          <a:r>
            <a:rPr lang="it-IT" dirty="0" smtClean="0"/>
            <a:t>Misure cautelari per pericolo di reiterazione</a:t>
          </a:r>
          <a:endParaRPr lang="it-IT" dirty="0"/>
        </a:p>
      </dgm:t>
    </dgm:pt>
    <dgm:pt modelId="{3A31124E-35E2-4AFB-A828-C2C02C49B96F}" type="parTrans" cxnId="{4AAA7BE0-971B-42C9-B589-E4A72BC82962}">
      <dgm:prSet/>
      <dgm:spPr/>
      <dgm:t>
        <a:bodyPr/>
        <a:lstStyle/>
        <a:p>
          <a:endParaRPr lang="it-IT"/>
        </a:p>
      </dgm:t>
    </dgm:pt>
    <dgm:pt modelId="{C73C0C84-2511-4144-80C0-3B7A317989A6}" type="sibTrans" cxnId="{4AAA7BE0-971B-42C9-B589-E4A72BC82962}">
      <dgm:prSet/>
      <dgm:spPr/>
      <dgm:t>
        <a:bodyPr/>
        <a:lstStyle/>
        <a:p>
          <a:endParaRPr lang="it-IT"/>
        </a:p>
      </dgm:t>
    </dgm:pt>
    <dgm:pt modelId="{E53ABB6A-F20A-4CFF-9CD2-616558CAB466}">
      <dgm:prSet/>
      <dgm:spPr/>
      <dgm:t>
        <a:bodyPr/>
        <a:lstStyle/>
        <a:p>
          <a:r>
            <a:rPr lang="it-IT" dirty="0" smtClean="0"/>
            <a:t>Misure di sicurezza provvisorie</a:t>
          </a:r>
          <a:endParaRPr lang="it-IT" dirty="0"/>
        </a:p>
      </dgm:t>
    </dgm:pt>
    <dgm:pt modelId="{9C2A13C3-A5E3-4AB5-BA58-9668A4B6913D}" type="parTrans" cxnId="{F3626B2E-3465-4619-8A5F-CBAC4F85B62F}">
      <dgm:prSet/>
      <dgm:spPr/>
      <dgm:t>
        <a:bodyPr/>
        <a:lstStyle/>
        <a:p>
          <a:endParaRPr lang="it-IT"/>
        </a:p>
      </dgm:t>
    </dgm:pt>
    <dgm:pt modelId="{E485522C-E989-4E88-A2A4-728114E4A2F8}" type="sibTrans" cxnId="{F3626B2E-3465-4619-8A5F-CBAC4F85B62F}">
      <dgm:prSet/>
      <dgm:spPr/>
      <dgm:t>
        <a:bodyPr/>
        <a:lstStyle/>
        <a:p>
          <a:endParaRPr lang="it-IT"/>
        </a:p>
      </dgm:t>
    </dgm:pt>
    <dgm:pt modelId="{AF88B246-11D8-45E5-BD98-1471A7066F1C}" type="pres">
      <dgm:prSet presAssocID="{CD3C57A7-5182-455B-8109-897CA6BD8C50}" presName="diagram" presStyleCnt="0">
        <dgm:presLayoutVars>
          <dgm:dir/>
          <dgm:animLvl val="lvl"/>
          <dgm:resizeHandles val="exact"/>
        </dgm:presLayoutVars>
      </dgm:prSet>
      <dgm:spPr/>
    </dgm:pt>
    <dgm:pt modelId="{1FCD0693-93DA-4DE1-97BD-5246BEDD35C4}" type="pres">
      <dgm:prSet presAssocID="{D122E34C-35E5-4CCF-B0A8-D1926214C548}" presName="compNode" presStyleCnt="0"/>
      <dgm:spPr/>
    </dgm:pt>
    <dgm:pt modelId="{3FBCAC08-3A5F-4792-8389-9769F9824F8A}" type="pres">
      <dgm:prSet presAssocID="{D122E34C-35E5-4CCF-B0A8-D1926214C548}" presName="childRect" presStyleLbl="bgAcc1" presStyleIdx="0" presStyleCnt="3">
        <dgm:presLayoutVars>
          <dgm:bulletEnabled val="1"/>
        </dgm:presLayoutVars>
      </dgm:prSet>
      <dgm:spPr/>
      <dgm:t>
        <a:bodyPr/>
        <a:lstStyle/>
        <a:p>
          <a:endParaRPr lang="it-IT"/>
        </a:p>
      </dgm:t>
    </dgm:pt>
    <dgm:pt modelId="{64A07C9A-F38B-4C08-80D9-9D601AAA9EBE}" type="pres">
      <dgm:prSet presAssocID="{D122E34C-35E5-4CCF-B0A8-D1926214C548}" presName="parentText" presStyleLbl="node1" presStyleIdx="0" presStyleCnt="0">
        <dgm:presLayoutVars>
          <dgm:chMax val="0"/>
          <dgm:bulletEnabled val="1"/>
        </dgm:presLayoutVars>
      </dgm:prSet>
      <dgm:spPr/>
      <dgm:t>
        <a:bodyPr/>
        <a:lstStyle/>
        <a:p>
          <a:endParaRPr lang="it-IT"/>
        </a:p>
      </dgm:t>
    </dgm:pt>
    <dgm:pt modelId="{282AFE18-D461-4290-9B2C-3648E5AE12FA}" type="pres">
      <dgm:prSet presAssocID="{D122E34C-35E5-4CCF-B0A8-D1926214C548}" presName="parentRect" presStyleLbl="alignNode1" presStyleIdx="0" presStyleCnt="3"/>
      <dgm:spPr/>
      <dgm:t>
        <a:bodyPr/>
        <a:lstStyle/>
        <a:p>
          <a:endParaRPr lang="it-IT"/>
        </a:p>
      </dgm:t>
    </dgm:pt>
    <dgm:pt modelId="{66AF2AB1-1F58-4823-9011-3F1FF6759461}" type="pres">
      <dgm:prSet presAssocID="{D122E34C-35E5-4CCF-B0A8-D1926214C548}" presName="adorn" presStyleLbl="fgAccFollow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7000" b="-7000"/>
          </a:stretch>
        </a:blipFill>
      </dgm:spPr>
    </dgm:pt>
    <dgm:pt modelId="{E1EDE1A7-8FDA-478F-90DD-8391F523FC61}" type="pres">
      <dgm:prSet presAssocID="{CCBAC494-31A9-44CA-911F-C0CE2CE7887C}" presName="sibTrans" presStyleLbl="sibTrans2D1" presStyleIdx="0" presStyleCnt="0"/>
      <dgm:spPr/>
      <dgm:t>
        <a:bodyPr/>
        <a:lstStyle/>
        <a:p>
          <a:endParaRPr lang="it-IT"/>
        </a:p>
      </dgm:t>
    </dgm:pt>
    <dgm:pt modelId="{54673D5A-1AFA-4C69-A575-54B51A5FBC08}" type="pres">
      <dgm:prSet presAssocID="{0EAF4F08-AAC8-4B31-BB02-D4FEE15546C2}" presName="compNode" presStyleCnt="0"/>
      <dgm:spPr/>
    </dgm:pt>
    <dgm:pt modelId="{1F683751-1037-4BCD-870B-BECE043D9CAC}" type="pres">
      <dgm:prSet presAssocID="{0EAF4F08-AAC8-4B31-BB02-D4FEE15546C2}" presName="childRect" presStyleLbl="bgAcc1" presStyleIdx="1" presStyleCnt="3">
        <dgm:presLayoutVars>
          <dgm:bulletEnabled val="1"/>
        </dgm:presLayoutVars>
      </dgm:prSet>
      <dgm:spPr/>
      <dgm:t>
        <a:bodyPr/>
        <a:lstStyle/>
        <a:p>
          <a:endParaRPr lang="it-IT"/>
        </a:p>
      </dgm:t>
    </dgm:pt>
    <dgm:pt modelId="{07726E70-5DDF-4052-9289-FEBBD7D8166A}" type="pres">
      <dgm:prSet presAssocID="{0EAF4F08-AAC8-4B31-BB02-D4FEE15546C2}" presName="parentText" presStyleLbl="node1" presStyleIdx="0" presStyleCnt="0">
        <dgm:presLayoutVars>
          <dgm:chMax val="0"/>
          <dgm:bulletEnabled val="1"/>
        </dgm:presLayoutVars>
      </dgm:prSet>
      <dgm:spPr/>
      <dgm:t>
        <a:bodyPr/>
        <a:lstStyle/>
        <a:p>
          <a:endParaRPr lang="it-IT"/>
        </a:p>
      </dgm:t>
    </dgm:pt>
    <dgm:pt modelId="{0BB0BA3C-2941-4A35-AC92-81C3E120E8E0}" type="pres">
      <dgm:prSet presAssocID="{0EAF4F08-AAC8-4B31-BB02-D4FEE15546C2}" presName="parentRect" presStyleLbl="alignNode1" presStyleIdx="1" presStyleCnt="3"/>
      <dgm:spPr/>
      <dgm:t>
        <a:bodyPr/>
        <a:lstStyle/>
        <a:p>
          <a:endParaRPr lang="it-IT"/>
        </a:p>
      </dgm:t>
    </dgm:pt>
    <dgm:pt modelId="{E010FF37-2EE6-4499-9338-A410E8C36681}" type="pres">
      <dgm:prSet presAssocID="{0EAF4F08-AAC8-4B31-BB02-D4FEE15546C2}" presName="adorn" presStyleLbl="fgAccFollowNode1" presStyleIdx="1"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7000" b="-7000"/>
          </a:stretch>
        </a:blipFill>
      </dgm:spPr>
    </dgm:pt>
    <dgm:pt modelId="{526132FB-F736-475D-B0AF-D72F1C23CB6C}" type="pres">
      <dgm:prSet presAssocID="{D61B524E-F7EC-483D-9EF2-877ED31BEA0D}" presName="sibTrans" presStyleLbl="sibTrans2D1" presStyleIdx="0" presStyleCnt="0"/>
      <dgm:spPr/>
      <dgm:t>
        <a:bodyPr/>
        <a:lstStyle/>
        <a:p>
          <a:endParaRPr lang="it-IT"/>
        </a:p>
      </dgm:t>
    </dgm:pt>
    <dgm:pt modelId="{0E9D3775-FE80-4094-BADF-AB9F3D7C7852}" type="pres">
      <dgm:prSet presAssocID="{576F103E-C2C6-487A-8A41-B6C6664383BF}" presName="compNode" presStyleCnt="0"/>
      <dgm:spPr/>
    </dgm:pt>
    <dgm:pt modelId="{AEC58044-7692-43AB-9988-F64D7FAE09DB}" type="pres">
      <dgm:prSet presAssocID="{576F103E-C2C6-487A-8A41-B6C6664383BF}" presName="childRect" presStyleLbl="bgAcc1" presStyleIdx="2" presStyleCnt="3">
        <dgm:presLayoutVars>
          <dgm:bulletEnabled val="1"/>
        </dgm:presLayoutVars>
      </dgm:prSet>
      <dgm:spPr/>
      <dgm:t>
        <a:bodyPr/>
        <a:lstStyle/>
        <a:p>
          <a:endParaRPr lang="it-IT"/>
        </a:p>
      </dgm:t>
    </dgm:pt>
    <dgm:pt modelId="{7FF70436-CD7C-4BA1-A220-5BE80C9E014D}" type="pres">
      <dgm:prSet presAssocID="{576F103E-C2C6-487A-8A41-B6C6664383BF}" presName="parentText" presStyleLbl="node1" presStyleIdx="0" presStyleCnt="0">
        <dgm:presLayoutVars>
          <dgm:chMax val="0"/>
          <dgm:bulletEnabled val="1"/>
        </dgm:presLayoutVars>
      </dgm:prSet>
      <dgm:spPr/>
      <dgm:t>
        <a:bodyPr/>
        <a:lstStyle/>
        <a:p>
          <a:endParaRPr lang="it-IT"/>
        </a:p>
      </dgm:t>
    </dgm:pt>
    <dgm:pt modelId="{766D1D31-C3D4-4F1F-AFD4-37EB6E8618A4}" type="pres">
      <dgm:prSet presAssocID="{576F103E-C2C6-487A-8A41-B6C6664383BF}" presName="parentRect" presStyleLbl="alignNode1" presStyleIdx="2" presStyleCnt="3"/>
      <dgm:spPr/>
      <dgm:t>
        <a:bodyPr/>
        <a:lstStyle/>
        <a:p>
          <a:endParaRPr lang="it-IT"/>
        </a:p>
      </dgm:t>
    </dgm:pt>
    <dgm:pt modelId="{25DB59EF-09E1-4D8A-953D-3F4141867A97}" type="pres">
      <dgm:prSet presAssocID="{576F103E-C2C6-487A-8A41-B6C6664383BF}" presName="adorn" presStyleLbl="fgAccFollowNode1" presStyleIdx="2"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7000" b="-7000"/>
          </a:stretch>
        </a:blipFill>
      </dgm:spPr>
    </dgm:pt>
  </dgm:ptLst>
  <dgm:cxnLst>
    <dgm:cxn modelId="{AAF51E8B-0796-4A57-9C92-29D4CB852154}" type="presOf" srcId="{D61B524E-F7EC-483D-9EF2-877ED31BEA0D}" destId="{526132FB-F736-475D-B0AF-D72F1C23CB6C}" srcOrd="0" destOrd="0" presId="urn:microsoft.com/office/officeart/2005/8/layout/bList2"/>
    <dgm:cxn modelId="{F3626B2E-3465-4619-8A5F-CBAC4F85B62F}" srcId="{576F103E-C2C6-487A-8A41-B6C6664383BF}" destId="{E53ABB6A-F20A-4CFF-9CD2-616558CAB466}" srcOrd="0" destOrd="0" parTransId="{9C2A13C3-A5E3-4AB5-BA58-9668A4B6913D}" sibTransId="{E485522C-E989-4E88-A2A4-728114E4A2F8}"/>
    <dgm:cxn modelId="{70ACD271-72AB-463A-9BF5-9C0486F0FF50}" srcId="{CD3C57A7-5182-455B-8109-897CA6BD8C50}" destId="{576F103E-C2C6-487A-8A41-B6C6664383BF}" srcOrd="2" destOrd="0" parTransId="{DE265A52-D44E-45D2-A7E8-D7EEB37E6FF2}" sibTransId="{65A59A02-DB08-446B-B4F2-AED321AC9FD6}"/>
    <dgm:cxn modelId="{2BED89BC-1602-4808-8FCE-4CC4CD7E4F5D}" type="presOf" srcId="{B95BD54B-6CB2-4DD1-8625-BE77F48B8D82}" destId="{3FBCAC08-3A5F-4792-8389-9769F9824F8A}" srcOrd="0" destOrd="0" presId="urn:microsoft.com/office/officeart/2005/8/layout/bList2"/>
    <dgm:cxn modelId="{25F4881C-C304-49FA-8740-843182C5916B}" type="presOf" srcId="{576F103E-C2C6-487A-8A41-B6C6664383BF}" destId="{766D1D31-C3D4-4F1F-AFD4-37EB6E8618A4}" srcOrd="1" destOrd="0" presId="urn:microsoft.com/office/officeart/2005/8/layout/bList2"/>
    <dgm:cxn modelId="{447C2B12-E6D7-4816-9B63-45D311DBCA01}" type="presOf" srcId="{0EAF4F08-AAC8-4B31-BB02-D4FEE15546C2}" destId="{0BB0BA3C-2941-4A35-AC92-81C3E120E8E0}" srcOrd="1" destOrd="0" presId="urn:microsoft.com/office/officeart/2005/8/layout/bList2"/>
    <dgm:cxn modelId="{0423B02A-DB7A-4D80-BC2E-93957D05D6FD}" srcId="{D122E34C-35E5-4CCF-B0A8-D1926214C548}" destId="{B95BD54B-6CB2-4DD1-8625-BE77F48B8D82}" srcOrd="0" destOrd="0" parTransId="{92C8C2DD-0027-4CF9-9FBE-94BD6B65AE78}" sibTransId="{7BB6A0FE-6108-40C9-8979-52D662167B57}"/>
    <dgm:cxn modelId="{96A79242-0A8F-4DE3-99FB-E3F15081B88F}" srcId="{CD3C57A7-5182-455B-8109-897CA6BD8C50}" destId="{D122E34C-35E5-4CCF-B0A8-D1926214C548}" srcOrd="0" destOrd="0" parTransId="{BE60AA32-405E-42C8-869B-12A657669A9C}" sibTransId="{CCBAC494-31A9-44CA-911F-C0CE2CE7887C}"/>
    <dgm:cxn modelId="{507FBD61-DE71-42FA-87F7-AA8492CB016E}" type="presOf" srcId="{D122E34C-35E5-4CCF-B0A8-D1926214C548}" destId="{64A07C9A-F38B-4C08-80D9-9D601AAA9EBE}" srcOrd="0" destOrd="0" presId="urn:microsoft.com/office/officeart/2005/8/layout/bList2"/>
    <dgm:cxn modelId="{B1836EE2-D262-4551-B0A6-DE50B56B8BBE}" type="presOf" srcId="{CCBAC494-31A9-44CA-911F-C0CE2CE7887C}" destId="{E1EDE1A7-8FDA-478F-90DD-8391F523FC61}" srcOrd="0" destOrd="0" presId="urn:microsoft.com/office/officeart/2005/8/layout/bList2"/>
    <dgm:cxn modelId="{A54E3A43-6AE8-4875-B14B-6F8338B1E3B7}" type="presOf" srcId="{CD3C57A7-5182-455B-8109-897CA6BD8C50}" destId="{AF88B246-11D8-45E5-BD98-1471A7066F1C}" srcOrd="0" destOrd="0" presId="urn:microsoft.com/office/officeart/2005/8/layout/bList2"/>
    <dgm:cxn modelId="{4AAA7BE0-971B-42C9-B589-E4A72BC82962}" srcId="{0EAF4F08-AAC8-4B31-BB02-D4FEE15546C2}" destId="{21CC0011-1E78-46EC-8540-9679248ACE5B}" srcOrd="0" destOrd="0" parTransId="{3A31124E-35E2-4AFB-A828-C2C02C49B96F}" sibTransId="{C73C0C84-2511-4144-80C0-3B7A317989A6}"/>
    <dgm:cxn modelId="{D8BDFED8-A421-44C0-8284-CE04B4E41A08}" type="presOf" srcId="{0EAF4F08-AAC8-4B31-BB02-D4FEE15546C2}" destId="{07726E70-5DDF-4052-9289-FEBBD7D8166A}" srcOrd="0" destOrd="0" presId="urn:microsoft.com/office/officeart/2005/8/layout/bList2"/>
    <dgm:cxn modelId="{4FDC9AD9-C52D-4BEE-B3DE-CCCED234D645}" srcId="{CD3C57A7-5182-455B-8109-897CA6BD8C50}" destId="{0EAF4F08-AAC8-4B31-BB02-D4FEE15546C2}" srcOrd="1" destOrd="0" parTransId="{5DE13488-C2CF-4186-A83F-8FFBDCE44E3E}" sibTransId="{D61B524E-F7EC-483D-9EF2-877ED31BEA0D}"/>
    <dgm:cxn modelId="{3ADB193F-CAF7-48E9-AD45-228F81239D28}" type="presOf" srcId="{D122E34C-35E5-4CCF-B0A8-D1926214C548}" destId="{282AFE18-D461-4290-9B2C-3648E5AE12FA}" srcOrd="1" destOrd="0" presId="urn:microsoft.com/office/officeart/2005/8/layout/bList2"/>
    <dgm:cxn modelId="{04348021-D987-44E9-8735-BECE1A2A63C9}" type="presOf" srcId="{21CC0011-1E78-46EC-8540-9679248ACE5B}" destId="{1F683751-1037-4BCD-870B-BECE043D9CAC}" srcOrd="0" destOrd="0" presId="urn:microsoft.com/office/officeart/2005/8/layout/bList2"/>
    <dgm:cxn modelId="{CF7FBFC3-F3E7-4E1A-A848-AD76AEDA270D}" type="presOf" srcId="{576F103E-C2C6-487A-8A41-B6C6664383BF}" destId="{7FF70436-CD7C-4BA1-A220-5BE80C9E014D}" srcOrd="0" destOrd="0" presId="urn:microsoft.com/office/officeart/2005/8/layout/bList2"/>
    <dgm:cxn modelId="{012D9654-BBDB-4384-98BC-C6A7CB1C4D13}" type="presOf" srcId="{E53ABB6A-F20A-4CFF-9CD2-616558CAB466}" destId="{AEC58044-7692-43AB-9988-F64D7FAE09DB}" srcOrd="0" destOrd="0" presId="urn:microsoft.com/office/officeart/2005/8/layout/bList2"/>
    <dgm:cxn modelId="{471EAD20-C769-4CE2-96AE-69ACDD85BF3D}" type="presParOf" srcId="{AF88B246-11D8-45E5-BD98-1471A7066F1C}" destId="{1FCD0693-93DA-4DE1-97BD-5246BEDD35C4}" srcOrd="0" destOrd="0" presId="urn:microsoft.com/office/officeart/2005/8/layout/bList2"/>
    <dgm:cxn modelId="{4C63CDDD-2A14-44F8-B9DA-3FF72A5BC9DA}" type="presParOf" srcId="{1FCD0693-93DA-4DE1-97BD-5246BEDD35C4}" destId="{3FBCAC08-3A5F-4792-8389-9769F9824F8A}" srcOrd="0" destOrd="0" presId="urn:microsoft.com/office/officeart/2005/8/layout/bList2"/>
    <dgm:cxn modelId="{8C439F52-A87D-4A1D-9934-2A5D4F60BFC7}" type="presParOf" srcId="{1FCD0693-93DA-4DE1-97BD-5246BEDD35C4}" destId="{64A07C9A-F38B-4C08-80D9-9D601AAA9EBE}" srcOrd="1" destOrd="0" presId="urn:microsoft.com/office/officeart/2005/8/layout/bList2"/>
    <dgm:cxn modelId="{7216D23C-DD9A-4229-A0BD-AD93F7D9924C}" type="presParOf" srcId="{1FCD0693-93DA-4DE1-97BD-5246BEDD35C4}" destId="{282AFE18-D461-4290-9B2C-3648E5AE12FA}" srcOrd="2" destOrd="0" presId="urn:microsoft.com/office/officeart/2005/8/layout/bList2"/>
    <dgm:cxn modelId="{BB557519-135E-409D-B465-E0BBCCC0D482}" type="presParOf" srcId="{1FCD0693-93DA-4DE1-97BD-5246BEDD35C4}" destId="{66AF2AB1-1F58-4823-9011-3F1FF6759461}" srcOrd="3" destOrd="0" presId="urn:microsoft.com/office/officeart/2005/8/layout/bList2"/>
    <dgm:cxn modelId="{980961D1-F73C-4E8F-86A6-88679F502F2F}" type="presParOf" srcId="{AF88B246-11D8-45E5-BD98-1471A7066F1C}" destId="{E1EDE1A7-8FDA-478F-90DD-8391F523FC61}" srcOrd="1" destOrd="0" presId="urn:microsoft.com/office/officeart/2005/8/layout/bList2"/>
    <dgm:cxn modelId="{391D39EF-2912-4A70-AB48-46D1E18FEEC0}" type="presParOf" srcId="{AF88B246-11D8-45E5-BD98-1471A7066F1C}" destId="{54673D5A-1AFA-4C69-A575-54B51A5FBC08}" srcOrd="2" destOrd="0" presId="urn:microsoft.com/office/officeart/2005/8/layout/bList2"/>
    <dgm:cxn modelId="{CDD4EF96-8F3B-46F9-96A3-0B144F5C24AE}" type="presParOf" srcId="{54673D5A-1AFA-4C69-A575-54B51A5FBC08}" destId="{1F683751-1037-4BCD-870B-BECE043D9CAC}" srcOrd="0" destOrd="0" presId="urn:microsoft.com/office/officeart/2005/8/layout/bList2"/>
    <dgm:cxn modelId="{49A951E3-52ED-4BC1-B001-68AD2BB874F6}" type="presParOf" srcId="{54673D5A-1AFA-4C69-A575-54B51A5FBC08}" destId="{07726E70-5DDF-4052-9289-FEBBD7D8166A}" srcOrd="1" destOrd="0" presId="urn:microsoft.com/office/officeart/2005/8/layout/bList2"/>
    <dgm:cxn modelId="{7BA046A5-C862-491A-BCD7-2F62BA5C4126}" type="presParOf" srcId="{54673D5A-1AFA-4C69-A575-54B51A5FBC08}" destId="{0BB0BA3C-2941-4A35-AC92-81C3E120E8E0}" srcOrd="2" destOrd="0" presId="urn:microsoft.com/office/officeart/2005/8/layout/bList2"/>
    <dgm:cxn modelId="{AF5B9B5A-C7F0-4E2F-8CC9-5951E2F0CC94}" type="presParOf" srcId="{54673D5A-1AFA-4C69-A575-54B51A5FBC08}" destId="{E010FF37-2EE6-4499-9338-A410E8C36681}" srcOrd="3" destOrd="0" presId="urn:microsoft.com/office/officeart/2005/8/layout/bList2"/>
    <dgm:cxn modelId="{78FD88A8-9F6C-4F30-BA6C-1937D7E10ED1}" type="presParOf" srcId="{AF88B246-11D8-45E5-BD98-1471A7066F1C}" destId="{526132FB-F736-475D-B0AF-D72F1C23CB6C}" srcOrd="3" destOrd="0" presId="urn:microsoft.com/office/officeart/2005/8/layout/bList2"/>
    <dgm:cxn modelId="{8E6D5580-B152-47C5-BAFE-29B96472B1E8}" type="presParOf" srcId="{AF88B246-11D8-45E5-BD98-1471A7066F1C}" destId="{0E9D3775-FE80-4094-BADF-AB9F3D7C7852}" srcOrd="4" destOrd="0" presId="urn:microsoft.com/office/officeart/2005/8/layout/bList2"/>
    <dgm:cxn modelId="{C0DA89AA-6D34-4A23-A3E7-6B4C9197069C}" type="presParOf" srcId="{0E9D3775-FE80-4094-BADF-AB9F3D7C7852}" destId="{AEC58044-7692-43AB-9988-F64D7FAE09DB}" srcOrd="0" destOrd="0" presId="urn:microsoft.com/office/officeart/2005/8/layout/bList2"/>
    <dgm:cxn modelId="{F8701F1C-70C5-4D44-A270-41ADD1EF9A5C}" type="presParOf" srcId="{0E9D3775-FE80-4094-BADF-AB9F3D7C7852}" destId="{7FF70436-CD7C-4BA1-A220-5BE80C9E014D}" srcOrd="1" destOrd="0" presId="urn:microsoft.com/office/officeart/2005/8/layout/bList2"/>
    <dgm:cxn modelId="{AF74ED6D-7A2F-471A-9E07-8E4A8784BA11}" type="presParOf" srcId="{0E9D3775-FE80-4094-BADF-AB9F3D7C7852}" destId="{766D1D31-C3D4-4F1F-AFD4-37EB6E8618A4}" srcOrd="2" destOrd="0" presId="urn:microsoft.com/office/officeart/2005/8/layout/bList2"/>
    <dgm:cxn modelId="{941E0890-712B-43DE-BD7F-4B731723B54B}" type="presParOf" srcId="{0E9D3775-FE80-4094-BADF-AB9F3D7C7852}" destId="{25DB59EF-09E1-4D8A-953D-3F4141867A97}"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65D89B8-6229-4CD9-8781-E74353C154BE}" type="doc">
      <dgm:prSet loTypeId="urn:microsoft.com/office/officeart/2005/8/layout/chevron2" loCatId="list" qsTypeId="urn:microsoft.com/office/officeart/2005/8/quickstyle/3d1" qsCatId="3D" csTypeId="urn:microsoft.com/office/officeart/2005/8/colors/accent1_2" csCatId="accent1" phldr="1"/>
      <dgm:spPr/>
      <dgm:t>
        <a:bodyPr/>
        <a:lstStyle/>
        <a:p>
          <a:endParaRPr lang="it-IT"/>
        </a:p>
      </dgm:t>
    </dgm:pt>
    <dgm:pt modelId="{81DC0FDF-789C-4952-BEB1-DB33E4F7E847}">
      <dgm:prSet phldrT="[Testo]"/>
      <dgm:spPr/>
      <dgm:t>
        <a:bodyPr/>
        <a:lstStyle/>
        <a:p>
          <a:r>
            <a:rPr lang="it-IT" dirty="0" smtClean="0"/>
            <a:t>Sentenza di condanna</a:t>
          </a:r>
          <a:endParaRPr lang="it-IT" dirty="0"/>
        </a:p>
      </dgm:t>
    </dgm:pt>
    <dgm:pt modelId="{A70DD022-89E4-4AA2-881A-39C11AC2F499}" type="parTrans" cxnId="{831C844C-EDDF-4368-8F27-A09054B86008}">
      <dgm:prSet/>
      <dgm:spPr/>
      <dgm:t>
        <a:bodyPr/>
        <a:lstStyle/>
        <a:p>
          <a:endParaRPr lang="it-IT"/>
        </a:p>
      </dgm:t>
    </dgm:pt>
    <dgm:pt modelId="{1BC8F789-7017-4443-A60C-D1EC801C2FBA}" type="sibTrans" cxnId="{831C844C-EDDF-4368-8F27-A09054B86008}">
      <dgm:prSet/>
      <dgm:spPr/>
      <dgm:t>
        <a:bodyPr/>
        <a:lstStyle/>
        <a:p>
          <a:endParaRPr lang="it-IT"/>
        </a:p>
      </dgm:t>
    </dgm:pt>
    <dgm:pt modelId="{34941639-AEA7-49A5-816E-694B2F787A28}">
      <dgm:prSet phldrT="[Testo]"/>
      <dgm:spPr/>
      <dgm:t>
        <a:bodyPr/>
        <a:lstStyle/>
        <a:p>
          <a:r>
            <a:rPr lang="it-IT" dirty="0" smtClean="0"/>
            <a:t>Espiazione della pena detentiva</a:t>
          </a:r>
          <a:endParaRPr lang="it-IT" dirty="0"/>
        </a:p>
      </dgm:t>
    </dgm:pt>
    <dgm:pt modelId="{6045C3EE-DBB3-4CE5-A4CF-24792F9BC556}" type="parTrans" cxnId="{DD0D2570-ECBE-4BC0-8A0C-EAF297D24255}">
      <dgm:prSet/>
      <dgm:spPr/>
      <dgm:t>
        <a:bodyPr/>
        <a:lstStyle/>
        <a:p>
          <a:endParaRPr lang="it-IT"/>
        </a:p>
      </dgm:t>
    </dgm:pt>
    <dgm:pt modelId="{6AE7FF31-F2F9-4FC4-93C6-5C3D6FD2EBCA}" type="sibTrans" cxnId="{DD0D2570-ECBE-4BC0-8A0C-EAF297D24255}">
      <dgm:prSet/>
      <dgm:spPr/>
      <dgm:t>
        <a:bodyPr/>
        <a:lstStyle/>
        <a:p>
          <a:endParaRPr lang="it-IT"/>
        </a:p>
      </dgm:t>
    </dgm:pt>
    <dgm:pt modelId="{2AABEBB7-74F4-4F86-A1D4-1B8A35E1500D}">
      <dgm:prSet phldrT="[Testo]"/>
      <dgm:spPr/>
      <dgm:t>
        <a:bodyPr/>
        <a:lstStyle/>
        <a:p>
          <a:r>
            <a:rPr lang="it-IT" dirty="0" smtClean="0"/>
            <a:t>Previsione di misure di sicurezza a pena espiata</a:t>
          </a:r>
          <a:endParaRPr lang="it-IT" dirty="0"/>
        </a:p>
      </dgm:t>
    </dgm:pt>
    <dgm:pt modelId="{167CBB49-F0AB-478C-9CE4-41045A407297}" type="parTrans" cxnId="{D90D4608-9D8C-4707-864F-CE1EC91A3DFD}">
      <dgm:prSet/>
      <dgm:spPr/>
      <dgm:t>
        <a:bodyPr/>
        <a:lstStyle/>
        <a:p>
          <a:endParaRPr lang="it-IT"/>
        </a:p>
      </dgm:t>
    </dgm:pt>
    <dgm:pt modelId="{24551B26-21FD-45FC-B344-FF484F67F33A}" type="sibTrans" cxnId="{D90D4608-9D8C-4707-864F-CE1EC91A3DFD}">
      <dgm:prSet/>
      <dgm:spPr/>
      <dgm:t>
        <a:bodyPr/>
        <a:lstStyle/>
        <a:p>
          <a:endParaRPr lang="it-IT"/>
        </a:p>
      </dgm:t>
    </dgm:pt>
    <dgm:pt modelId="{63B791D2-3EF8-457E-9D94-6FE894DCF4C9}">
      <dgm:prSet phldrT="[Testo]"/>
      <dgm:spPr/>
      <dgm:t>
        <a:bodyPr/>
        <a:lstStyle/>
        <a:p>
          <a:r>
            <a:rPr lang="it-IT" dirty="0" smtClean="0"/>
            <a:t>Procura della Repubblica</a:t>
          </a:r>
          <a:endParaRPr lang="it-IT" dirty="0"/>
        </a:p>
      </dgm:t>
    </dgm:pt>
    <dgm:pt modelId="{8DAA7208-0565-48FF-8071-352B9E999CE1}" type="parTrans" cxnId="{45BB3EBB-F979-4125-9F31-AEBBB0480B5F}">
      <dgm:prSet/>
      <dgm:spPr/>
      <dgm:t>
        <a:bodyPr/>
        <a:lstStyle/>
        <a:p>
          <a:endParaRPr lang="it-IT"/>
        </a:p>
      </dgm:t>
    </dgm:pt>
    <dgm:pt modelId="{A5E5291F-5D1F-4A8D-9331-6DF0D9069E91}" type="sibTrans" cxnId="{45BB3EBB-F979-4125-9F31-AEBBB0480B5F}">
      <dgm:prSet/>
      <dgm:spPr/>
      <dgm:t>
        <a:bodyPr/>
        <a:lstStyle/>
        <a:p>
          <a:endParaRPr lang="it-IT"/>
        </a:p>
      </dgm:t>
    </dgm:pt>
    <dgm:pt modelId="{E9265A13-618B-4DE6-908F-D1056F73415F}">
      <dgm:prSet phldrT="[Testo]"/>
      <dgm:spPr/>
      <dgm:t>
        <a:bodyPr/>
        <a:lstStyle/>
        <a:p>
          <a:r>
            <a:rPr lang="it-IT" dirty="0" smtClean="0"/>
            <a:t>Richiesta al </a:t>
          </a:r>
          <a:r>
            <a:rPr lang="it-IT" dirty="0" err="1" smtClean="0"/>
            <a:t>MdS</a:t>
          </a:r>
          <a:r>
            <a:rPr lang="it-IT" dirty="0" smtClean="0"/>
            <a:t> della misura di sicurezza</a:t>
          </a:r>
          <a:endParaRPr lang="it-IT" dirty="0"/>
        </a:p>
      </dgm:t>
    </dgm:pt>
    <dgm:pt modelId="{C3DF682F-CC2C-425C-99A9-1226B38FA31D}" type="parTrans" cxnId="{672F6C79-A1EA-4529-8617-5BC62FBF47F0}">
      <dgm:prSet/>
      <dgm:spPr/>
      <dgm:t>
        <a:bodyPr/>
        <a:lstStyle/>
        <a:p>
          <a:endParaRPr lang="it-IT"/>
        </a:p>
      </dgm:t>
    </dgm:pt>
    <dgm:pt modelId="{DF999A2D-1DFD-488E-ADC8-C24348279620}" type="sibTrans" cxnId="{672F6C79-A1EA-4529-8617-5BC62FBF47F0}">
      <dgm:prSet/>
      <dgm:spPr/>
      <dgm:t>
        <a:bodyPr/>
        <a:lstStyle/>
        <a:p>
          <a:endParaRPr lang="it-IT"/>
        </a:p>
      </dgm:t>
    </dgm:pt>
    <dgm:pt modelId="{33F72A26-AA4A-4A69-A269-60FA010245F5}">
      <dgm:prSet phldrT="[Testo]"/>
      <dgm:spPr/>
      <dgm:t>
        <a:bodyPr/>
        <a:lstStyle/>
        <a:p>
          <a:r>
            <a:rPr lang="it-IT" dirty="0" smtClean="0"/>
            <a:t>Richiesta al </a:t>
          </a:r>
          <a:r>
            <a:rPr lang="it-IT" dirty="0" err="1" smtClean="0"/>
            <a:t>MdS</a:t>
          </a:r>
          <a:r>
            <a:rPr lang="it-IT" dirty="0" smtClean="0"/>
            <a:t> di dichiarazione di delinquenza abituale o professionale con applicazione di misure di sicurezza</a:t>
          </a:r>
          <a:endParaRPr lang="it-IT" dirty="0"/>
        </a:p>
      </dgm:t>
    </dgm:pt>
    <dgm:pt modelId="{C4BF10C3-C0FE-4A24-8D39-79001E4D7251}" type="parTrans" cxnId="{3E0ACC9E-EB02-4239-8AE6-CCAFE5AA57B0}">
      <dgm:prSet/>
      <dgm:spPr/>
      <dgm:t>
        <a:bodyPr/>
        <a:lstStyle/>
        <a:p>
          <a:endParaRPr lang="it-IT"/>
        </a:p>
      </dgm:t>
    </dgm:pt>
    <dgm:pt modelId="{654B38C2-5F56-415C-8B06-1A4C8B568D6E}" type="sibTrans" cxnId="{3E0ACC9E-EB02-4239-8AE6-CCAFE5AA57B0}">
      <dgm:prSet/>
      <dgm:spPr/>
      <dgm:t>
        <a:bodyPr/>
        <a:lstStyle/>
        <a:p>
          <a:endParaRPr lang="it-IT"/>
        </a:p>
      </dgm:t>
    </dgm:pt>
    <dgm:pt modelId="{8778FCFA-5DA5-4520-97F2-BEA22C696D41}">
      <dgm:prSet phldrT="[Testo]"/>
      <dgm:spPr/>
      <dgm:t>
        <a:bodyPr/>
        <a:lstStyle/>
        <a:p>
          <a:r>
            <a:rPr lang="it-IT" dirty="0" smtClean="0"/>
            <a:t>Magistrato di Sorveglianza</a:t>
          </a:r>
          <a:endParaRPr lang="it-IT" dirty="0"/>
        </a:p>
      </dgm:t>
    </dgm:pt>
    <dgm:pt modelId="{5B769292-4825-4F38-83DE-CB0E1B48259C}" type="parTrans" cxnId="{E5EB71CD-9D19-4974-9E83-C03F0FB5B89B}">
      <dgm:prSet/>
      <dgm:spPr/>
      <dgm:t>
        <a:bodyPr/>
        <a:lstStyle/>
        <a:p>
          <a:endParaRPr lang="it-IT"/>
        </a:p>
      </dgm:t>
    </dgm:pt>
    <dgm:pt modelId="{96687A54-47C8-4CD1-B6DC-6B7DEF47E8C7}" type="sibTrans" cxnId="{E5EB71CD-9D19-4974-9E83-C03F0FB5B89B}">
      <dgm:prSet/>
      <dgm:spPr/>
      <dgm:t>
        <a:bodyPr/>
        <a:lstStyle/>
        <a:p>
          <a:endParaRPr lang="it-IT"/>
        </a:p>
      </dgm:t>
    </dgm:pt>
    <dgm:pt modelId="{8F45D7F7-0059-400C-AF99-628D6D984DFF}">
      <dgm:prSet phldrT="[Testo]"/>
      <dgm:spPr/>
      <dgm:t>
        <a:bodyPr/>
        <a:lstStyle/>
        <a:p>
          <a:r>
            <a:rPr lang="it-IT" dirty="0" smtClean="0"/>
            <a:t>Rivalutazione della pericolosità sociale</a:t>
          </a:r>
          <a:endParaRPr lang="it-IT" dirty="0"/>
        </a:p>
      </dgm:t>
    </dgm:pt>
    <dgm:pt modelId="{502EB153-F7F7-4B2B-936A-A4ECBBD830B7}" type="parTrans" cxnId="{6535215D-DC4A-44CB-93C8-05505669AFB7}">
      <dgm:prSet/>
      <dgm:spPr/>
      <dgm:t>
        <a:bodyPr/>
        <a:lstStyle/>
        <a:p>
          <a:endParaRPr lang="it-IT"/>
        </a:p>
      </dgm:t>
    </dgm:pt>
    <dgm:pt modelId="{48ED6EA5-5954-42AE-A441-00CA90C427AC}" type="sibTrans" cxnId="{6535215D-DC4A-44CB-93C8-05505669AFB7}">
      <dgm:prSet/>
      <dgm:spPr/>
      <dgm:t>
        <a:bodyPr/>
        <a:lstStyle/>
        <a:p>
          <a:endParaRPr lang="it-IT"/>
        </a:p>
      </dgm:t>
    </dgm:pt>
    <dgm:pt modelId="{6F17F5DE-F93C-4CB5-8BC7-B3F493AF4343}">
      <dgm:prSet phldrT="[Testo]"/>
      <dgm:spPr/>
      <dgm:t>
        <a:bodyPr/>
        <a:lstStyle/>
        <a:p>
          <a:r>
            <a:rPr lang="it-IT" dirty="0" smtClean="0"/>
            <a:t>Applicazione o revoca della misura di sicurezza disposta in sentenza</a:t>
          </a:r>
          <a:endParaRPr lang="it-IT" dirty="0"/>
        </a:p>
      </dgm:t>
    </dgm:pt>
    <dgm:pt modelId="{3784AC75-C340-4FA2-ADA8-390082A29684}" type="parTrans" cxnId="{BBA1C55D-9BA3-497D-9223-00C1C8410C81}">
      <dgm:prSet/>
      <dgm:spPr/>
      <dgm:t>
        <a:bodyPr/>
        <a:lstStyle/>
        <a:p>
          <a:endParaRPr lang="it-IT"/>
        </a:p>
      </dgm:t>
    </dgm:pt>
    <dgm:pt modelId="{49B83740-174D-405C-A8C8-73B1DCAB1AC5}" type="sibTrans" cxnId="{BBA1C55D-9BA3-497D-9223-00C1C8410C81}">
      <dgm:prSet/>
      <dgm:spPr/>
      <dgm:t>
        <a:bodyPr/>
        <a:lstStyle/>
        <a:p>
          <a:endParaRPr lang="it-IT"/>
        </a:p>
      </dgm:t>
    </dgm:pt>
    <dgm:pt modelId="{B49A0949-2B16-4070-8C8D-FF8F7EB34FCB}" type="pres">
      <dgm:prSet presAssocID="{965D89B8-6229-4CD9-8781-E74353C154BE}" presName="linearFlow" presStyleCnt="0">
        <dgm:presLayoutVars>
          <dgm:dir/>
          <dgm:animLvl val="lvl"/>
          <dgm:resizeHandles val="exact"/>
        </dgm:presLayoutVars>
      </dgm:prSet>
      <dgm:spPr/>
      <dgm:t>
        <a:bodyPr/>
        <a:lstStyle/>
        <a:p>
          <a:endParaRPr lang="it-IT"/>
        </a:p>
      </dgm:t>
    </dgm:pt>
    <dgm:pt modelId="{774A1E98-CA63-48C8-A45C-0D5CAAE3ACEC}" type="pres">
      <dgm:prSet presAssocID="{81DC0FDF-789C-4952-BEB1-DB33E4F7E847}" presName="composite" presStyleCnt="0"/>
      <dgm:spPr/>
    </dgm:pt>
    <dgm:pt modelId="{A3D255F0-0F21-458E-9366-CC071EEB5CF0}" type="pres">
      <dgm:prSet presAssocID="{81DC0FDF-789C-4952-BEB1-DB33E4F7E847}" presName="parentText" presStyleLbl="alignNode1" presStyleIdx="0" presStyleCnt="3">
        <dgm:presLayoutVars>
          <dgm:chMax val="1"/>
          <dgm:bulletEnabled val="1"/>
        </dgm:presLayoutVars>
      </dgm:prSet>
      <dgm:spPr/>
      <dgm:t>
        <a:bodyPr/>
        <a:lstStyle/>
        <a:p>
          <a:endParaRPr lang="it-IT"/>
        </a:p>
      </dgm:t>
    </dgm:pt>
    <dgm:pt modelId="{60A442EC-A976-4A05-9509-F4F55EE66178}" type="pres">
      <dgm:prSet presAssocID="{81DC0FDF-789C-4952-BEB1-DB33E4F7E847}" presName="descendantText" presStyleLbl="alignAcc1" presStyleIdx="0" presStyleCnt="3">
        <dgm:presLayoutVars>
          <dgm:bulletEnabled val="1"/>
        </dgm:presLayoutVars>
      </dgm:prSet>
      <dgm:spPr/>
      <dgm:t>
        <a:bodyPr/>
        <a:lstStyle/>
        <a:p>
          <a:endParaRPr lang="it-IT"/>
        </a:p>
      </dgm:t>
    </dgm:pt>
    <dgm:pt modelId="{69B7394D-F7A2-4133-8F5A-43FD520CBF56}" type="pres">
      <dgm:prSet presAssocID="{1BC8F789-7017-4443-A60C-D1EC801C2FBA}" presName="sp" presStyleCnt="0"/>
      <dgm:spPr/>
    </dgm:pt>
    <dgm:pt modelId="{5FFDA64A-A3E9-4BC6-9202-1FEE2A17158A}" type="pres">
      <dgm:prSet presAssocID="{63B791D2-3EF8-457E-9D94-6FE894DCF4C9}" presName="composite" presStyleCnt="0"/>
      <dgm:spPr/>
    </dgm:pt>
    <dgm:pt modelId="{E7C88085-63EA-4250-B41A-B609BFC8061C}" type="pres">
      <dgm:prSet presAssocID="{63B791D2-3EF8-457E-9D94-6FE894DCF4C9}" presName="parentText" presStyleLbl="alignNode1" presStyleIdx="1" presStyleCnt="3">
        <dgm:presLayoutVars>
          <dgm:chMax val="1"/>
          <dgm:bulletEnabled val="1"/>
        </dgm:presLayoutVars>
      </dgm:prSet>
      <dgm:spPr/>
      <dgm:t>
        <a:bodyPr/>
        <a:lstStyle/>
        <a:p>
          <a:endParaRPr lang="it-IT"/>
        </a:p>
      </dgm:t>
    </dgm:pt>
    <dgm:pt modelId="{793B1D20-7A9E-4195-AA20-28FC4A37D40D}" type="pres">
      <dgm:prSet presAssocID="{63B791D2-3EF8-457E-9D94-6FE894DCF4C9}" presName="descendantText" presStyleLbl="alignAcc1" presStyleIdx="1" presStyleCnt="3">
        <dgm:presLayoutVars>
          <dgm:bulletEnabled val="1"/>
        </dgm:presLayoutVars>
      </dgm:prSet>
      <dgm:spPr/>
      <dgm:t>
        <a:bodyPr/>
        <a:lstStyle/>
        <a:p>
          <a:endParaRPr lang="it-IT"/>
        </a:p>
      </dgm:t>
    </dgm:pt>
    <dgm:pt modelId="{0B4AD062-FCCC-450C-83B8-89F508CDA25D}" type="pres">
      <dgm:prSet presAssocID="{A5E5291F-5D1F-4A8D-9331-6DF0D9069E91}" presName="sp" presStyleCnt="0"/>
      <dgm:spPr/>
    </dgm:pt>
    <dgm:pt modelId="{BA38EBE2-1DC9-4850-ACCE-DA2C37665925}" type="pres">
      <dgm:prSet presAssocID="{8778FCFA-5DA5-4520-97F2-BEA22C696D41}" presName="composite" presStyleCnt="0"/>
      <dgm:spPr/>
    </dgm:pt>
    <dgm:pt modelId="{337D390D-3476-47A1-B6E9-F17DB8880A71}" type="pres">
      <dgm:prSet presAssocID="{8778FCFA-5DA5-4520-97F2-BEA22C696D41}" presName="parentText" presStyleLbl="alignNode1" presStyleIdx="2" presStyleCnt="3">
        <dgm:presLayoutVars>
          <dgm:chMax val="1"/>
          <dgm:bulletEnabled val="1"/>
        </dgm:presLayoutVars>
      </dgm:prSet>
      <dgm:spPr/>
      <dgm:t>
        <a:bodyPr/>
        <a:lstStyle/>
        <a:p>
          <a:endParaRPr lang="it-IT"/>
        </a:p>
      </dgm:t>
    </dgm:pt>
    <dgm:pt modelId="{3687C458-4DA4-4735-9E14-9B45BDE4E2AB}" type="pres">
      <dgm:prSet presAssocID="{8778FCFA-5DA5-4520-97F2-BEA22C696D41}" presName="descendantText" presStyleLbl="alignAcc1" presStyleIdx="2" presStyleCnt="3">
        <dgm:presLayoutVars>
          <dgm:bulletEnabled val="1"/>
        </dgm:presLayoutVars>
      </dgm:prSet>
      <dgm:spPr/>
      <dgm:t>
        <a:bodyPr/>
        <a:lstStyle/>
        <a:p>
          <a:endParaRPr lang="it-IT"/>
        </a:p>
      </dgm:t>
    </dgm:pt>
  </dgm:ptLst>
  <dgm:cxnLst>
    <dgm:cxn modelId="{672F6C79-A1EA-4529-8617-5BC62FBF47F0}" srcId="{63B791D2-3EF8-457E-9D94-6FE894DCF4C9}" destId="{E9265A13-618B-4DE6-908F-D1056F73415F}" srcOrd="0" destOrd="0" parTransId="{C3DF682F-CC2C-425C-99A9-1226B38FA31D}" sibTransId="{DF999A2D-1DFD-488E-ADC8-C24348279620}"/>
    <dgm:cxn modelId="{45BB3EBB-F979-4125-9F31-AEBBB0480B5F}" srcId="{965D89B8-6229-4CD9-8781-E74353C154BE}" destId="{63B791D2-3EF8-457E-9D94-6FE894DCF4C9}" srcOrd="1" destOrd="0" parTransId="{8DAA7208-0565-48FF-8071-352B9E999CE1}" sibTransId="{A5E5291F-5D1F-4A8D-9331-6DF0D9069E91}"/>
    <dgm:cxn modelId="{BBA1C55D-9BA3-497D-9223-00C1C8410C81}" srcId="{8778FCFA-5DA5-4520-97F2-BEA22C696D41}" destId="{6F17F5DE-F93C-4CB5-8BC7-B3F493AF4343}" srcOrd="1" destOrd="0" parTransId="{3784AC75-C340-4FA2-ADA8-390082A29684}" sibTransId="{49B83740-174D-405C-A8C8-73B1DCAB1AC5}"/>
    <dgm:cxn modelId="{1443296F-E2F6-42D5-AAD8-F8B4EE05856C}" type="presOf" srcId="{81DC0FDF-789C-4952-BEB1-DB33E4F7E847}" destId="{A3D255F0-0F21-458E-9366-CC071EEB5CF0}" srcOrd="0" destOrd="0" presId="urn:microsoft.com/office/officeart/2005/8/layout/chevron2"/>
    <dgm:cxn modelId="{B58A44E0-162C-448A-8166-7A20CD4D61E8}" type="presOf" srcId="{63B791D2-3EF8-457E-9D94-6FE894DCF4C9}" destId="{E7C88085-63EA-4250-B41A-B609BFC8061C}" srcOrd="0" destOrd="0" presId="urn:microsoft.com/office/officeart/2005/8/layout/chevron2"/>
    <dgm:cxn modelId="{E544A80E-09BF-4B53-B956-5F921550AFD5}" type="presOf" srcId="{E9265A13-618B-4DE6-908F-D1056F73415F}" destId="{793B1D20-7A9E-4195-AA20-28FC4A37D40D}" srcOrd="0" destOrd="0" presId="urn:microsoft.com/office/officeart/2005/8/layout/chevron2"/>
    <dgm:cxn modelId="{81E76137-1FEE-4386-80B0-45444D7B685B}" type="presOf" srcId="{6F17F5DE-F93C-4CB5-8BC7-B3F493AF4343}" destId="{3687C458-4DA4-4735-9E14-9B45BDE4E2AB}" srcOrd="0" destOrd="1" presId="urn:microsoft.com/office/officeart/2005/8/layout/chevron2"/>
    <dgm:cxn modelId="{8E1E4860-24A4-491F-830D-7556ABF7652D}" type="presOf" srcId="{34941639-AEA7-49A5-816E-694B2F787A28}" destId="{60A442EC-A976-4A05-9509-F4F55EE66178}" srcOrd="0" destOrd="0" presId="urn:microsoft.com/office/officeart/2005/8/layout/chevron2"/>
    <dgm:cxn modelId="{3E0ACC9E-EB02-4239-8AE6-CCAFE5AA57B0}" srcId="{63B791D2-3EF8-457E-9D94-6FE894DCF4C9}" destId="{33F72A26-AA4A-4A69-A269-60FA010245F5}" srcOrd="1" destOrd="0" parTransId="{C4BF10C3-C0FE-4A24-8D39-79001E4D7251}" sibTransId="{654B38C2-5F56-415C-8B06-1A4C8B568D6E}"/>
    <dgm:cxn modelId="{58EA93DA-FA07-459C-9F20-6566DF0B46AA}" type="presOf" srcId="{2AABEBB7-74F4-4F86-A1D4-1B8A35E1500D}" destId="{60A442EC-A976-4A05-9509-F4F55EE66178}" srcOrd="0" destOrd="1" presId="urn:microsoft.com/office/officeart/2005/8/layout/chevron2"/>
    <dgm:cxn modelId="{54F8E903-6B3A-4C54-9799-F02B6113DB9C}" type="presOf" srcId="{33F72A26-AA4A-4A69-A269-60FA010245F5}" destId="{793B1D20-7A9E-4195-AA20-28FC4A37D40D}" srcOrd="0" destOrd="1" presId="urn:microsoft.com/office/officeart/2005/8/layout/chevron2"/>
    <dgm:cxn modelId="{F4DB61B6-14F3-40C3-803B-4FB9DE3683B0}" type="presOf" srcId="{8778FCFA-5DA5-4520-97F2-BEA22C696D41}" destId="{337D390D-3476-47A1-B6E9-F17DB8880A71}" srcOrd="0" destOrd="0" presId="urn:microsoft.com/office/officeart/2005/8/layout/chevron2"/>
    <dgm:cxn modelId="{D90D4608-9D8C-4707-864F-CE1EC91A3DFD}" srcId="{81DC0FDF-789C-4952-BEB1-DB33E4F7E847}" destId="{2AABEBB7-74F4-4F86-A1D4-1B8A35E1500D}" srcOrd="1" destOrd="0" parTransId="{167CBB49-F0AB-478C-9CE4-41045A407297}" sibTransId="{24551B26-21FD-45FC-B344-FF484F67F33A}"/>
    <dgm:cxn modelId="{6535215D-DC4A-44CB-93C8-05505669AFB7}" srcId="{8778FCFA-5DA5-4520-97F2-BEA22C696D41}" destId="{8F45D7F7-0059-400C-AF99-628D6D984DFF}" srcOrd="0" destOrd="0" parTransId="{502EB153-F7F7-4B2B-936A-A4ECBBD830B7}" sibTransId="{48ED6EA5-5954-42AE-A441-00CA90C427AC}"/>
    <dgm:cxn modelId="{E5EB71CD-9D19-4974-9E83-C03F0FB5B89B}" srcId="{965D89B8-6229-4CD9-8781-E74353C154BE}" destId="{8778FCFA-5DA5-4520-97F2-BEA22C696D41}" srcOrd="2" destOrd="0" parTransId="{5B769292-4825-4F38-83DE-CB0E1B48259C}" sibTransId="{96687A54-47C8-4CD1-B6DC-6B7DEF47E8C7}"/>
    <dgm:cxn modelId="{1C1AA5E5-BE85-4CB2-A4A6-03393CA18022}" type="presOf" srcId="{8F45D7F7-0059-400C-AF99-628D6D984DFF}" destId="{3687C458-4DA4-4735-9E14-9B45BDE4E2AB}" srcOrd="0" destOrd="0" presId="urn:microsoft.com/office/officeart/2005/8/layout/chevron2"/>
    <dgm:cxn modelId="{831C844C-EDDF-4368-8F27-A09054B86008}" srcId="{965D89B8-6229-4CD9-8781-E74353C154BE}" destId="{81DC0FDF-789C-4952-BEB1-DB33E4F7E847}" srcOrd="0" destOrd="0" parTransId="{A70DD022-89E4-4AA2-881A-39C11AC2F499}" sibTransId="{1BC8F789-7017-4443-A60C-D1EC801C2FBA}"/>
    <dgm:cxn modelId="{5305C6B1-C9A8-4EDA-88BC-999E905DF917}" type="presOf" srcId="{965D89B8-6229-4CD9-8781-E74353C154BE}" destId="{B49A0949-2B16-4070-8C8D-FF8F7EB34FCB}" srcOrd="0" destOrd="0" presId="urn:microsoft.com/office/officeart/2005/8/layout/chevron2"/>
    <dgm:cxn modelId="{DD0D2570-ECBE-4BC0-8A0C-EAF297D24255}" srcId="{81DC0FDF-789C-4952-BEB1-DB33E4F7E847}" destId="{34941639-AEA7-49A5-816E-694B2F787A28}" srcOrd="0" destOrd="0" parTransId="{6045C3EE-DBB3-4CE5-A4CF-24792F9BC556}" sibTransId="{6AE7FF31-F2F9-4FC4-93C6-5C3D6FD2EBCA}"/>
    <dgm:cxn modelId="{47CA6AEA-5A4D-41AF-B8CF-882E718EEDD7}" type="presParOf" srcId="{B49A0949-2B16-4070-8C8D-FF8F7EB34FCB}" destId="{774A1E98-CA63-48C8-A45C-0D5CAAE3ACEC}" srcOrd="0" destOrd="0" presId="urn:microsoft.com/office/officeart/2005/8/layout/chevron2"/>
    <dgm:cxn modelId="{C334BC5F-EEC7-4C6C-B27B-2416C6D8DC7F}" type="presParOf" srcId="{774A1E98-CA63-48C8-A45C-0D5CAAE3ACEC}" destId="{A3D255F0-0F21-458E-9366-CC071EEB5CF0}" srcOrd="0" destOrd="0" presId="urn:microsoft.com/office/officeart/2005/8/layout/chevron2"/>
    <dgm:cxn modelId="{F3F9C3C1-8891-4123-A79E-31A290699D7E}" type="presParOf" srcId="{774A1E98-CA63-48C8-A45C-0D5CAAE3ACEC}" destId="{60A442EC-A976-4A05-9509-F4F55EE66178}" srcOrd="1" destOrd="0" presId="urn:microsoft.com/office/officeart/2005/8/layout/chevron2"/>
    <dgm:cxn modelId="{954CF196-E7F7-42C1-B2A1-2BEC11F7AD4C}" type="presParOf" srcId="{B49A0949-2B16-4070-8C8D-FF8F7EB34FCB}" destId="{69B7394D-F7A2-4133-8F5A-43FD520CBF56}" srcOrd="1" destOrd="0" presId="urn:microsoft.com/office/officeart/2005/8/layout/chevron2"/>
    <dgm:cxn modelId="{78EADDED-64A6-4713-BCBC-5921A16E6B9D}" type="presParOf" srcId="{B49A0949-2B16-4070-8C8D-FF8F7EB34FCB}" destId="{5FFDA64A-A3E9-4BC6-9202-1FEE2A17158A}" srcOrd="2" destOrd="0" presId="urn:microsoft.com/office/officeart/2005/8/layout/chevron2"/>
    <dgm:cxn modelId="{3D52E74D-3B35-41ED-9778-5FCE7DC868BE}" type="presParOf" srcId="{5FFDA64A-A3E9-4BC6-9202-1FEE2A17158A}" destId="{E7C88085-63EA-4250-B41A-B609BFC8061C}" srcOrd="0" destOrd="0" presId="urn:microsoft.com/office/officeart/2005/8/layout/chevron2"/>
    <dgm:cxn modelId="{839C9053-A421-4705-8C66-E63F76546B0C}" type="presParOf" srcId="{5FFDA64A-A3E9-4BC6-9202-1FEE2A17158A}" destId="{793B1D20-7A9E-4195-AA20-28FC4A37D40D}" srcOrd="1" destOrd="0" presId="urn:microsoft.com/office/officeart/2005/8/layout/chevron2"/>
    <dgm:cxn modelId="{01FDE4E9-6E4F-4271-9FA6-84D33B7B6CF3}" type="presParOf" srcId="{B49A0949-2B16-4070-8C8D-FF8F7EB34FCB}" destId="{0B4AD062-FCCC-450C-83B8-89F508CDA25D}" srcOrd="3" destOrd="0" presId="urn:microsoft.com/office/officeart/2005/8/layout/chevron2"/>
    <dgm:cxn modelId="{3C332126-B631-43EC-A41F-9CAD5B6747CA}" type="presParOf" srcId="{B49A0949-2B16-4070-8C8D-FF8F7EB34FCB}" destId="{BA38EBE2-1DC9-4850-ACCE-DA2C37665925}" srcOrd="4" destOrd="0" presId="urn:microsoft.com/office/officeart/2005/8/layout/chevron2"/>
    <dgm:cxn modelId="{E2F8DF52-9B9C-48B1-9D99-493614A43DDF}" type="presParOf" srcId="{BA38EBE2-1DC9-4850-ACCE-DA2C37665925}" destId="{337D390D-3476-47A1-B6E9-F17DB8880A71}" srcOrd="0" destOrd="0" presId="urn:microsoft.com/office/officeart/2005/8/layout/chevron2"/>
    <dgm:cxn modelId="{C181E4AA-9159-4CD3-A207-35B7DA5EAF92}" type="presParOf" srcId="{BA38EBE2-1DC9-4850-ACCE-DA2C37665925}" destId="{3687C458-4DA4-4735-9E14-9B45BDE4E2A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4BFF059-B220-4A82-8880-EAB792102722}" type="doc">
      <dgm:prSet loTypeId="urn:microsoft.com/office/officeart/2005/8/layout/cycle6" loCatId="relationship" qsTypeId="urn:microsoft.com/office/officeart/2005/8/quickstyle/3d5" qsCatId="3D" csTypeId="urn:microsoft.com/office/officeart/2005/8/colors/accent1_2" csCatId="accent1" phldr="1"/>
      <dgm:spPr/>
      <dgm:t>
        <a:bodyPr/>
        <a:lstStyle/>
        <a:p>
          <a:endParaRPr lang="it-IT"/>
        </a:p>
      </dgm:t>
    </dgm:pt>
    <dgm:pt modelId="{66A49E35-10F8-43E6-9825-06F960C6D1EC}">
      <dgm:prSet phldrT="[Testo]"/>
      <dgm:spPr/>
      <dgm:t>
        <a:bodyPr/>
        <a:lstStyle/>
        <a:p>
          <a:r>
            <a:rPr lang="it-IT" dirty="0" smtClean="0">
              <a:solidFill>
                <a:srgbClr val="FFC000"/>
              </a:solidFill>
            </a:rPr>
            <a:t>Libertà Vigilata </a:t>
          </a:r>
        </a:p>
        <a:p>
          <a:r>
            <a:rPr lang="it-IT" dirty="0" smtClean="0">
              <a:solidFill>
                <a:srgbClr val="FFC000"/>
              </a:solidFill>
            </a:rPr>
            <a:t>art. 228 c.p.</a:t>
          </a:r>
        </a:p>
      </dgm:t>
    </dgm:pt>
    <dgm:pt modelId="{7692B971-3A77-4B92-90A6-FE9B51D7DA17}" type="parTrans" cxnId="{66ED83A6-AB33-46A4-956D-22CA763DF336}">
      <dgm:prSet/>
      <dgm:spPr/>
      <dgm:t>
        <a:bodyPr/>
        <a:lstStyle/>
        <a:p>
          <a:endParaRPr lang="it-IT"/>
        </a:p>
      </dgm:t>
    </dgm:pt>
    <dgm:pt modelId="{8EF10DDB-4093-4E53-B0E6-EDB00D32B003}" type="sibTrans" cxnId="{66ED83A6-AB33-46A4-956D-22CA763DF336}">
      <dgm:prSet/>
      <dgm:spPr/>
      <dgm:t>
        <a:bodyPr/>
        <a:lstStyle/>
        <a:p>
          <a:endParaRPr lang="it-IT"/>
        </a:p>
      </dgm:t>
    </dgm:pt>
    <dgm:pt modelId="{93E58040-EC75-4CB7-BD4C-785582549527}">
      <dgm:prSet phldrT="[Testo]"/>
      <dgm:spPr/>
      <dgm:t>
        <a:bodyPr/>
        <a:lstStyle/>
        <a:p>
          <a:r>
            <a:rPr lang="it-IT" dirty="0" smtClean="0">
              <a:solidFill>
                <a:srgbClr val="FFC000"/>
              </a:solidFill>
            </a:rPr>
            <a:t>Casa di Lavoro</a:t>
          </a:r>
        </a:p>
        <a:p>
          <a:r>
            <a:rPr lang="it-IT" dirty="0" smtClean="0">
              <a:solidFill>
                <a:srgbClr val="FFC000"/>
              </a:solidFill>
            </a:rPr>
            <a:t>Art. 216 c.p.</a:t>
          </a:r>
          <a:endParaRPr lang="it-IT" dirty="0">
            <a:solidFill>
              <a:srgbClr val="FFC000"/>
            </a:solidFill>
          </a:endParaRPr>
        </a:p>
      </dgm:t>
    </dgm:pt>
    <dgm:pt modelId="{544850E7-9A4E-49C4-A336-1287AD6364AB}" type="parTrans" cxnId="{DC432883-385E-49ED-8CBF-722F1F5595F3}">
      <dgm:prSet/>
      <dgm:spPr/>
      <dgm:t>
        <a:bodyPr/>
        <a:lstStyle/>
        <a:p>
          <a:endParaRPr lang="it-IT"/>
        </a:p>
      </dgm:t>
    </dgm:pt>
    <dgm:pt modelId="{29024F94-60E4-4E3C-A03D-E29F7C9C366C}" type="sibTrans" cxnId="{DC432883-385E-49ED-8CBF-722F1F5595F3}">
      <dgm:prSet/>
      <dgm:spPr/>
      <dgm:t>
        <a:bodyPr/>
        <a:lstStyle/>
        <a:p>
          <a:endParaRPr lang="it-IT"/>
        </a:p>
      </dgm:t>
    </dgm:pt>
    <dgm:pt modelId="{40D84AA1-5756-438F-89CA-35BF3E67B6D5}">
      <dgm:prSet phldrT="[Testo]"/>
      <dgm:spPr/>
      <dgm:t>
        <a:bodyPr/>
        <a:lstStyle/>
        <a:p>
          <a:r>
            <a:rPr lang="it-IT" dirty="0" smtClean="0">
              <a:solidFill>
                <a:srgbClr val="FFC000"/>
              </a:solidFill>
            </a:rPr>
            <a:t>Espulsione dello straniero</a:t>
          </a:r>
        </a:p>
        <a:p>
          <a:r>
            <a:rPr lang="it-IT" dirty="0" smtClean="0">
              <a:solidFill>
                <a:srgbClr val="FFC000"/>
              </a:solidFill>
            </a:rPr>
            <a:t>art. 235 c.p. </a:t>
          </a:r>
          <a:endParaRPr lang="it-IT" dirty="0">
            <a:solidFill>
              <a:srgbClr val="FFC000"/>
            </a:solidFill>
          </a:endParaRPr>
        </a:p>
      </dgm:t>
    </dgm:pt>
    <dgm:pt modelId="{72B3E07D-FFD0-4674-88F1-EE781D897684}" type="parTrans" cxnId="{A04CBE70-CC7F-4A28-AE78-80AC2755F6BE}">
      <dgm:prSet/>
      <dgm:spPr/>
      <dgm:t>
        <a:bodyPr/>
        <a:lstStyle/>
        <a:p>
          <a:endParaRPr lang="it-IT"/>
        </a:p>
      </dgm:t>
    </dgm:pt>
    <dgm:pt modelId="{25215D1D-E688-4773-B87E-21033C5A238B}" type="sibTrans" cxnId="{A04CBE70-CC7F-4A28-AE78-80AC2755F6BE}">
      <dgm:prSet/>
      <dgm:spPr/>
      <dgm:t>
        <a:bodyPr/>
        <a:lstStyle/>
        <a:p>
          <a:endParaRPr lang="it-IT"/>
        </a:p>
      </dgm:t>
    </dgm:pt>
    <dgm:pt modelId="{E16A1B62-B73C-4076-A264-76C3B9705A3B}">
      <dgm:prSet phldrT="[Testo]"/>
      <dgm:spPr/>
      <dgm:t>
        <a:bodyPr/>
        <a:lstStyle/>
        <a:p>
          <a:r>
            <a:rPr lang="it-IT" dirty="0" smtClean="0">
              <a:solidFill>
                <a:srgbClr val="FFC000"/>
              </a:solidFill>
            </a:rPr>
            <a:t>Colonia Agricola </a:t>
          </a:r>
        </a:p>
        <a:p>
          <a:r>
            <a:rPr lang="it-IT" dirty="0" smtClean="0">
              <a:solidFill>
                <a:srgbClr val="FFC000"/>
              </a:solidFill>
            </a:rPr>
            <a:t>art. 216 c.p.</a:t>
          </a:r>
          <a:endParaRPr lang="it-IT" dirty="0">
            <a:solidFill>
              <a:srgbClr val="FFC000"/>
            </a:solidFill>
          </a:endParaRPr>
        </a:p>
      </dgm:t>
    </dgm:pt>
    <dgm:pt modelId="{9AD80F00-362A-446B-9FA5-1F95543BBDE9}" type="parTrans" cxnId="{842B6FD1-3AEC-4713-AC49-FDB79DDB7E2A}">
      <dgm:prSet/>
      <dgm:spPr/>
      <dgm:t>
        <a:bodyPr/>
        <a:lstStyle/>
        <a:p>
          <a:endParaRPr lang="it-IT"/>
        </a:p>
      </dgm:t>
    </dgm:pt>
    <dgm:pt modelId="{158D8093-5D93-4C7F-B6BB-709CBA87468A}" type="sibTrans" cxnId="{842B6FD1-3AEC-4713-AC49-FDB79DDB7E2A}">
      <dgm:prSet/>
      <dgm:spPr/>
      <dgm:t>
        <a:bodyPr/>
        <a:lstStyle/>
        <a:p>
          <a:endParaRPr lang="it-IT"/>
        </a:p>
      </dgm:t>
    </dgm:pt>
    <dgm:pt modelId="{C430BC45-EC69-4571-81B1-54D35C183ED4}" type="pres">
      <dgm:prSet presAssocID="{44BFF059-B220-4A82-8880-EAB792102722}" presName="cycle" presStyleCnt="0">
        <dgm:presLayoutVars>
          <dgm:dir/>
          <dgm:resizeHandles val="exact"/>
        </dgm:presLayoutVars>
      </dgm:prSet>
      <dgm:spPr/>
      <dgm:t>
        <a:bodyPr/>
        <a:lstStyle/>
        <a:p>
          <a:endParaRPr lang="it-IT"/>
        </a:p>
      </dgm:t>
    </dgm:pt>
    <dgm:pt modelId="{360E79C6-6F82-4EA3-ACB8-E7493E049374}" type="pres">
      <dgm:prSet presAssocID="{66A49E35-10F8-43E6-9825-06F960C6D1EC}" presName="node" presStyleLbl="node1" presStyleIdx="0" presStyleCnt="4" custRadScaleRad="91463" custRadScaleInc="8383">
        <dgm:presLayoutVars>
          <dgm:bulletEnabled val="1"/>
        </dgm:presLayoutVars>
      </dgm:prSet>
      <dgm:spPr/>
      <dgm:t>
        <a:bodyPr/>
        <a:lstStyle/>
        <a:p>
          <a:endParaRPr lang="it-IT"/>
        </a:p>
      </dgm:t>
    </dgm:pt>
    <dgm:pt modelId="{9EE4BC7C-DAA6-4402-81EA-33C9F0DAA184}" type="pres">
      <dgm:prSet presAssocID="{66A49E35-10F8-43E6-9825-06F960C6D1EC}" presName="spNode" presStyleCnt="0"/>
      <dgm:spPr/>
    </dgm:pt>
    <dgm:pt modelId="{E91ED16D-5477-4845-BFF3-5635047BC11C}" type="pres">
      <dgm:prSet presAssocID="{8EF10DDB-4093-4E53-B0E6-EDB00D32B003}" presName="sibTrans" presStyleLbl="sibTrans1D1" presStyleIdx="0" presStyleCnt="4"/>
      <dgm:spPr/>
      <dgm:t>
        <a:bodyPr/>
        <a:lstStyle/>
        <a:p>
          <a:endParaRPr lang="it-IT"/>
        </a:p>
      </dgm:t>
    </dgm:pt>
    <dgm:pt modelId="{C6658904-DC33-4B13-B6F7-E684F95CFBA5}" type="pres">
      <dgm:prSet presAssocID="{93E58040-EC75-4CB7-BD4C-785582549527}" presName="node" presStyleLbl="node1" presStyleIdx="1" presStyleCnt="4">
        <dgm:presLayoutVars>
          <dgm:bulletEnabled val="1"/>
        </dgm:presLayoutVars>
      </dgm:prSet>
      <dgm:spPr/>
      <dgm:t>
        <a:bodyPr/>
        <a:lstStyle/>
        <a:p>
          <a:endParaRPr lang="it-IT"/>
        </a:p>
      </dgm:t>
    </dgm:pt>
    <dgm:pt modelId="{5669C4E3-E4AD-41BE-A7B3-E87CFC6B52BC}" type="pres">
      <dgm:prSet presAssocID="{93E58040-EC75-4CB7-BD4C-785582549527}" presName="spNode" presStyleCnt="0"/>
      <dgm:spPr/>
    </dgm:pt>
    <dgm:pt modelId="{4AD58A29-CD3D-4326-9C1C-1CFB1888AB5B}" type="pres">
      <dgm:prSet presAssocID="{29024F94-60E4-4E3C-A03D-E29F7C9C366C}" presName="sibTrans" presStyleLbl="sibTrans1D1" presStyleIdx="1" presStyleCnt="4"/>
      <dgm:spPr/>
      <dgm:t>
        <a:bodyPr/>
        <a:lstStyle/>
        <a:p>
          <a:endParaRPr lang="it-IT"/>
        </a:p>
      </dgm:t>
    </dgm:pt>
    <dgm:pt modelId="{D5571118-E25C-4884-8BB8-4ABAE350B289}" type="pres">
      <dgm:prSet presAssocID="{40D84AA1-5756-438F-89CA-35BF3E67B6D5}" presName="node" presStyleLbl="node1" presStyleIdx="2" presStyleCnt="4">
        <dgm:presLayoutVars>
          <dgm:bulletEnabled val="1"/>
        </dgm:presLayoutVars>
      </dgm:prSet>
      <dgm:spPr/>
      <dgm:t>
        <a:bodyPr/>
        <a:lstStyle/>
        <a:p>
          <a:endParaRPr lang="it-IT"/>
        </a:p>
      </dgm:t>
    </dgm:pt>
    <dgm:pt modelId="{86AEC60D-540F-4169-8647-2BCDAC7F6C6B}" type="pres">
      <dgm:prSet presAssocID="{40D84AA1-5756-438F-89CA-35BF3E67B6D5}" presName="spNode" presStyleCnt="0"/>
      <dgm:spPr/>
    </dgm:pt>
    <dgm:pt modelId="{502E548F-F585-4C22-B0AD-9047880C2361}" type="pres">
      <dgm:prSet presAssocID="{25215D1D-E688-4773-B87E-21033C5A238B}" presName="sibTrans" presStyleLbl="sibTrans1D1" presStyleIdx="2" presStyleCnt="4"/>
      <dgm:spPr/>
      <dgm:t>
        <a:bodyPr/>
        <a:lstStyle/>
        <a:p>
          <a:endParaRPr lang="it-IT"/>
        </a:p>
      </dgm:t>
    </dgm:pt>
    <dgm:pt modelId="{F96971EE-B1A8-41F9-88F1-3EE9CB603BC1}" type="pres">
      <dgm:prSet presAssocID="{E16A1B62-B73C-4076-A264-76C3B9705A3B}" presName="node" presStyleLbl="node1" presStyleIdx="3" presStyleCnt="4">
        <dgm:presLayoutVars>
          <dgm:bulletEnabled val="1"/>
        </dgm:presLayoutVars>
      </dgm:prSet>
      <dgm:spPr/>
      <dgm:t>
        <a:bodyPr/>
        <a:lstStyle/>
        <a:p>
          <a:endParaRPr lang="it-IT"/>
        </a:p>
      </dgm:t>
    </dgm:pt>
    <dgm:pt modelId="{71FB02B7-E389-4B5B-AC02-64921958867F}" type="pres">
      <dgm:prSet presAssocID="{E16A1B62-B73C-4076-A264-76C3B9705A3B}" presName="spNode" presStyleCnt="0"/>
      <dgm:spPr/>
    </dgm:pt>
    <dgm:pt modelId="{222122B1-9B31-4CF0-8E72-2CB9A25C53E3}" type="pres">
      <dgm:prSet presAssocID="{158D8093-5D93-4C7F-B6BB-709CBA87468A}" presName="sibTrans" presStyleLbl="sibTrans1D1" presStyleIdx="3" presStyleCnt="4"/>
      <dgm:spPr/>
      <dgm:t>
        <a:bodyPr/>
        <a:lstStyle/>
        <a:p>
          <a:endParaRPr lang="it-IT"/>
        </a:p>
      </dgm:t>
    </dgm:pt>
  </dgm:ptLst>
  <dgm:cxnLst>
    <dgm:cxn modelId="{63E23E38-B07A-4576-9020-E4B349006F7B}" type="presOf" srcId="{E16A1B62-B73C-4076-A264-76C3B9705A3B}" destId="{F96971EE-B1A8-41F9-88F1-3EE9CB603BC1}" srcOrd="0" destOrd="0" presId="urn:microsoft.com/office/officeart/2005/8/layout/cycle6"/>
    <dgm:cxn modelId="{A04CBE70-CC7F-4A28-AE78-80AC2755F6BE}" srcId="{44BFF059-B220-4A82-8880-EAB792102722}" destId="{40D84AA1-5756-438F-89CA-35BF3E67B6D5}" srcOrd="2" destOrd="0" parTransId="{72B3E07D-FFD0-4674-88F1-EE781D897684}" sibTransId="{25215D1D-E688-4773-B87E-21033C5A238B}"/>
    <dgm:cxn modelId="{887C5375-6D49-40FE-BF18-114E7CFA03F6}" type="presOf" srcId="{25215D1D-E688-4773-B87E-21033C5A238B}" destId="{502E548F-F585-4C22-B0AD-9047880C2361}" srcOrd="0" destOrd="0" presId="urn:microsoft.com/office/officeart/2005/8/layout/cycle6"/>
    <dgm:cxn modelId="{E1D57546-0042-4762-860C-0872993EE8F7}" type="presOf" srcId="{44BFF059-B220-4A82-8880-EAB792102722}" destId="{C430BC45-EC69-4571-81B1-54D35C183ED4}" srcOrd="0" destOrd="0" presId="urn:microsoft.com/office/officeart/2005/8/layout/cycle6"/>
    <dgm:cxn modelId="{842B6FD1-3AEC-4713-AC49-FDB79DDB7E2A}" srcId="{44BFF059-B220-4A82-8880-EAB792102722}" destId="{E16A1B62-B73C-4076-A264-76C3B9705A3B}" srcOrd="3" destOrd="0" parTransId="{9AD80F00-362A-446B-9FA5-1F95543BBDE9}" sibTransId="{158D8093-5D93-4C7F-B6BB-709CBA87468A}"/>
    <dgm:cxn modelId="{4DBF1C5A-757F-41EA-8148-68C8E1E6A5A9}" type="presOf" srcId="{8EF10DDB-4093-4E53-B0E6-EDB00D32B003}" destId="{E91ED16D-5477-4845-BFF3-5635047BC11C}" srcOrd="0" destOrd="0" presId="urn:microsoft.com/office/officeart/2005/8/layout/cycle6"/>
    <dgm:cxn modelId="{F40EE1F9-8DAA-4F05-BFEF-09C7402DA6E9}" type="presOf" srcId="{29024F94-60E4-4E3C-A03D-E29F7C9C366C}" destId="{4AD58A29-CD3D-4326-9C1C-1CFB1888AB5B}" srcOrd="0" destOrd="0" presId="urn:microsoft.com/office/officeart/2005/8/layout/cycle6"/>
    <dgm:cxn modelId="{BCB390E3-367A-4BEE-8CBC-BC9FB788DFC1}" type="presOf" srcId="{158D8093-5D93-4C7F-B6BB-709CBA87468A}" destId="{222122B1-9B31-4CF0-8E72-2CB9A25C53E3}" srcOrd="0" destOrd="0" presId="urn:microsoft.com/office/officeart/2005/8/layout/cycle6"/>
    <dgm:cxn modelId="{DC432883-385E-49ED-8CBF-722F1F5595F3}" srcId="{44BFF059-B220-4A82-8880-EAB792102722}" destId="{93E58040-EC75-4CB7-BD4C-785582549527}" srcOrd="1" destOrd="0" parTransId="{544850E7-9A4E-49C4-A336-1287AD6364AB}" sibTransId="{29024F94-60E4-4E3C-A03D-E29F7C9C366C}"/>
    <dgm:cxn modelId="{81B41046-2B6D-4441-A1D3-4B0C57DE6911}" type="presOf" srcId="{66A49E35-10F8-43E6-9825-06F960C6D1EC}" destId="{360E79C6-6F82-4EA3-ACB8-E7493E049374}" srcOrd="0" destOrd="0" presId="urn:microsoft.com/office/officeart/2005/8/layout/cycle6"/>
    <dgm:cxn modelId="{85685C83-2930-45BD-AB87-07B6B1325EA5}" type="presOf" srcId="{93E58040-EC75-4CB7-BD4C-785582549527}" destId="{C6658904-DC33-4B13-B6F7-E684F95CFBA5}" srcOrd="0" destOrd="0" presId="urn:microsoft.com/office/officeart/2005/8/layout/cycle6"/>
    <dgm:cxn modelId="{66ED83A6-AB33-46A4-956D-22CA763DF336}" srcId="{44BFF059-B220-4A82-8880-EAB792102722}" destId="{66A49E35-10F8-43E6-9825-06F960C6D1EC}" srcOrd="0" destOrd="0" parTransId="{7692B971-3A77-4B92-90A6-FE9B51D7DA17}" sibTransId="{8EF10DDB-4093-4E53-B0E6-EDB00D32B003}"/>
    <dgm:cxn modelId="{943BAA53-6533-4471-80EA-AABC7250A91C}" type="presOf" srcId="{40D84AA1-5756-438F-89CA-35BF3E67B6D5}" destId="{D5571118-E25C-4884-8BB8-4ABAE350B289}" srcOrd="0" destOrd="0" presId="urn:microsoft.com/office/officeart/2005/8/layout/cycle6"/>
    <dgm:cxn modelId="{A3A0CEFB-F868-4C68-AD4E-9C24D9FF6659}" type="presParOf" srcId="{C430BC45-EC69-4571-81B1-54D35C183ED4}" destId="{360E79C6-6F82-4EA3-ACB8-E7493E049374}" srcOrd="0" destOrd="0" presId="urn:microsoft.com/office/officeart/2005/8/layout/cycle6"/>
    <dgm:cxn modelId="{306F54C1-3DB6-40F0-84E7-9D9DA7B9A7CE}" type="presParOf" srcId="{C430BC45-EC69-4571-81B1-54D35C183ED4}" destId="{9EE4BC7C-DAA6-4402-81EA-33C9F0DAA184}" srcOrd="1" destOrd="0" presId="urn:microsoft.com/office/officeart/2005/8/layout/cycle6"/>
    <dgm:cxn modelId="{1ED5A813-EBE7-4DD9-9EB1-BF94F9129BFE}" type="presParOf" srcId="{C430BC45-EC69-4571-81B1-54D35C183ED4}" destId="{E91ED16D-5477-4845-BFF3-5635047BC11C}" srcOrd="2" destOrd="0" presId="urn:microsoft.com/office/officeart/2005/8/layout/cycle6"/>
    <dgm:cxn modelId="{5CD42025-015C-4F27-91CA-9EA04DA67C12}" type="presParOf" srcId="{C430BC45-EC69-4571-81B1-54D35C183ED4}" destId="{C6658904-DC33-4B13-B6F7-E684F95CFBA5}" srcOrd="3" destOrd="0" presId="urn:microsoft.com/office/officeart/2005/8/layout/cycle6"/>
    <dgm:cxn modelId="{B9E1C2D6-6681-4AE3-BB82-F40297F54735}" type="presParOf" srcId="{C430BC45-EC69-4571-81B1-54D35C183ED4}" destId="{5669C4E3-E4AD-41BE-A7B3-E87CFC6B52BC}" srcOrd="4" destOrd="0" presId="urn:microsoft.com/office/officeart/2005/8/layout/cycle6"/>
    <dgm:cxn modelId="{194908D5-A6ED-4113-9AB7-1313F8BCFF14}" type="presParOf" srcId="{C430BC45-EC69-4571-81B1-54D35C183ED4}" destId="{4AD58A29-CD3D-4326-9C1C-1CFB1888AB5B}" srcOrd="5" destOrd="0" presId="urn:microsoft.com/office/officeart/2005/8/layout/cycle6"/>
    <dgm:cxn modelId="{E337CD6C-A2DC-43F2-B19D-B55951AA76A1}" type="presParOf" srcId="{C430BC45-EC69-4571-81B1-54D35C183ED4}" destId="{D5571118-E25C-4884-8BB8-4ABAE350B289}" srcOrd="6" destOrd="0" presId="urn:microsoft.com/office/officeart/2005/8/layout/cycle6"/>
    <dgm:cxn modelId="{DE4A1010-661F-442E-B634-ACA1C9A0049E}" type="presParOf" srcId="{C430BC45-EC69-4571-81B1-54D35C183ED4}" destId="{86AEC60D-540F-4169-8647-2BCDAC7F6C6B}" srcOrd="7" destOrd="0" presId="urn:microsoft.com/office/officeart/2005/8/layout/cycle6"/>
    <dgm:cxn modelId="{558BE0E8-2A6B-4D01-848D-7C6F89D9A1CB}" type="presParOf" srcId="{C430BC45-EC69-4571-81B1-54D35C183ED4}" destId="{502E548F-F585-4C22-B0AD-9047880C2361}" srcOrd="8" destOrd="0" presId="urn:microsoft.com/office/officeart/2005/8/layout/cycle6"/>
    <dgm:cxn modelId="{27D906CD-7D56-49BC-893B-0D977B7BAAAE}" type="presParOf" srcId="{C430BC45-EC69-4571-81B1-54D35C183ED4}" destId="{F96971EE-B1A8-41F9-88F1-3EE9CB603BC1}" srcOrd="9" destOrd="0" presId="urn:microsoft.com/office/officeart/2005/8/layout/cycle6"/>
    <dgm:cxn modelId="{59FB8C3A-00BB-4B5C-B2E1-68C3B97F739E}" type="presParOf" srcId="{C430BC45-EC69-4571-81B1-54D35C183ED4}" destId="{71FB02B7-E389-4B5B-AC02-64921958867F}" srcOrd="10" destOrd="0" presId="urn:microsoft.com/office/officeart/2005/8/layout/cycle6"/>
    <dgm:cxn modelId="{9B23C65D-7D60-4E19-9D93-1EA651DF5A6A}" type="presParOf" srcId="{C430BC45-EC69-4571-81B1-54D35C183ED4}" destId="{222122B1-9B31-4CF0-8E72-2CB9A25C53E3}" srcOrd="11"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11D8EF2-3D04-42FB-AD9F-3514AF3A954B}" type="doc">
      <dgm:prSet loTypeId="urn:microsoft.com/office/officeart/2005/8/layout/pyramid2" loCatId="list" qsTypeId="urn:microsoft.com/office/officeart/2005/8/quickstyle/3d5" qsCatId="3D" csTypeId="urn:microsoft.com/office/officeart/2005/8/colors/accent1_2" csCatId="accent1" phldr="1"/>
      <dgm:spPr/>
    </dgm:pt>
    <dgm:pt modelId="{ACF6D214-CFD1-4A10-8CC6-2CD29AB1E04D}">
      <dgm:prSet phldrT="[Testo]"/>
      <dgm:spPr/>
      <dgm:t>
        <a:bodyPr/>
        <a:lstStyle/>
        <a:p>
          <a:r>
            <a:rPr lang="it-IT" dirty="0" smtClean="0"/>
            <a:t>Libertà Vigilata</a:t>
          </a:r>
        </a:p>
        <a:p>
          <a:r>
            <a:rPr lang="it-IT" dirty="0" smtClean="0"/>
            <a:t>artt. 228 e 232 c.p. </a:t>
          </a:r>
          <a:endParaRPr lang="it-IT" dirty="0"/>
        </a:p>
      </dgm:t>
    </dgm:pt>
    <dgm:pt modelId="{47BBDFB2-9E94-4AB1-80C2-BD863679302F}" type="parTrans" cxnId="{E4D96E3B-64CD-4183-B809-0E4E5E7E2169}">
      <dgm:prSet/>
      <dgm:spPr/>
      <dgm:t>
        <a:bodyPr/>
        <a:lstStyle/>
        <a:p>
          <a:endParaRPr lang="it-IT"/>
        </a:p>
      </dgm:t>
    </dgm:pt>
    <dgm:pt modelId="{FBA40629-75EC-499F-AF50-BBC6F928A8D3}" type="sibTrans" cxnId="{E4D96E3B-64CD-4183-B809-0E4E5E7E2169}">
      <dgm:prSet/>
      <dgm:spPr/>
      <dgm:t>
        <a:bodyPr/>
        <a:lstStyle/>
        <a:p>
          <a:endParaRPr lang="it-IT"/>
        </a:p>
      </dgm:t>
    </dgm:pt>
    <dgm:pt modelId="{FA4101A9-8AF7-4114-97F2-647840FC26FF}">
      <dgm:prSet phldrT="[Testo]"/>
      <dgm:spPr/>
      <dgm:t>
        <a:bodyPr/>
        <a:lstStyle/>
        <a:p>
          <a:r>
            <a:rPr lang="it-IT" dirty="0" smtClean="0"/>
            <a:t>Casa di Cura e di Custodia</a:t>
          </a:r>
        </a:p>
        <a:p>
          <a:r>
            <a:rPr lang="it-IT" dirty="0" smtClean="0"/>
            <a:t>art. 219 c.p.</a:t>
          </a:r>
          <a:endParaRPr lang="it-IT" dirty="0"/>
        </a:p>
      </dgm:t>
    </dgm:pt>
    <dgm:pt modelId="{0F172F2E-1A40-4A74-B9DF-83F5227AE6A6}" type="parTrans" cxnId="{01B9E90B-2653-4E36-BF0C-3DDAFB8DDC0E}">
      <dgm:prSet/>
      <dgm:spPr/>
      <dgm:t>
        <a:bodyPr/>
        <a:lstStyle/>
        <a:p>
          <a:endParaRPr lang="it-IT"/>
        </a:p>
      </dgm:t>
    </dgm:pt>
    <dgm:pt modelId="{E57D839B-4E12-4658-82F3-97EEB31D14D6}" type="sibTrans" cxnId="{01B9E90B-2653-4E36-BF0C-3DDAFB8DDC0E}">
      <dgm:prSet/>
      <dgm:spPr/>
      <dgm:t>
        <a:bodyPr/>
        <a:lstStyle/>
        <a:p>
          <a:endParaRPr lang="it-IT"/>
        </a:p>
      </dgm:t>
    </dgm:pt>
    <dgm:pt modelId="{FCC8BCA2-86B6-423F-B50C-2FBF44BC3C95}">
      <dgm:prSet phldrT="[Testo]"/>
      <dgm:spPr/>
      <dgm:t>
        <a:bodyPr/>
        <a:lstStyle/>
        <a:p>
          <a:r>
            <a:rPr lang="it-IT" dirty="0" smtClean="0"/>
            <a:t>Ospedale Psichiatrico Giudiziario </a:t>
          </a:r>
        </a:p>
        <a:p>
          <a:r>
            <a:rPr lang="it-IT" dirty="0" smtClean="0"/>
            <a:t>( OPG)</a:t>
          </a:r>
        </a:p>
        <a:p>
          <a:r>
            <a:rPr lang="it-IT" dirty="0" smtClean="0"/>
            <a:t>art. 222 c.p. </a:t>
          </a:r>
          <a:endParaRPr lang="it-IT" dirty="0"/>
        </a:p>
      </dgm:t>
    </dgm:pt>
    <dgm:pt modelId="{7F62136E-A604-43AA-9753-E21EDDAA197E}" type="parTrans" cxnId="{BE54E1C1-1EFA-43A0-913A-8A8051F95D7D}">
      <dgm:prSet/>
      <dgm:spPr/>
      <dgm:t>
        <a:bodyPr/>
        <a:lstStyle/>
        <a:p>
          <a:endParaRPr lang="it-IT"/>
        </a:p>
      </dgm:t>
    </dgm:pt>
    <dgm:pt modelId="{3F454CDB-AED8-4B8D-969D-543F9B8529A7}" type="sibTrans" cxnId="{BE54E1C1-1EFA-43A0-913A-8A8051F95D7D}">
      <dgm:prSet/>
      <dgm:spPr/>
      <dgm:t>
        <a:bodyPr/>
        <a:lstStyle/>
        <a:p>
          <a:endParaRPr lang="it-IT"/>
        </a:p>
      </dgm:t>
    </dgm:pt>
    <dgm:pt modelId="{6EA09D0A-1A6F-488D-AF47-3DB56670B4D9}" type="pres">
      <dgm:prSet presAssocID="{E11D8EF2-3D04-42FB-AD9F-3514AF3A954B}" presName="compositeShape" presStyleCnt="0">
        <dgm:presLayoutVars>
          <dgm:dir/>
          <dgm:resizeHandles/>
        </dgm:presLayoutVars>
      </dgm:prSet>
      <dgm:spPr/>
    </dgm:pt>
    <dgm:pt modelId="{C10DA428-79F3-4074-B7EE-562BBE403076}" type="pres">
      <dgm:prSet presAssocID="{E11D8EF2-3D04-42FB-AD9F-3514AF3A954B}" presName="pyramid" presStyleLbl="node1" presStyleIdx="0" presStyleCnt="1"/>
      <dgm:spPr/>
    </dgm:pt>
    <dgm:pt modelId="{144D23B7-CE86-4B1C-9ACE-5AD435B52733}" type="pres">
      <dgm:prSet presAssocID="{E11D8EF2-3D04-42FB-AD9F-3514AF3A954B}" presName="theList" presStyleCnt="0"/>
      <dgm:spPr/>
    </dgm:pt>
    <dgm:pt modelId="{CB3B120B-D4D5-4D3D-9F62-F6D44107FD31}" type="pres">
      <dgm:prSet presAssocID="{ACF6D214-CFD1-4A10-8CC6-2CD29AB1E04D}" presName="aNode" presStyleLbl="fgAcc1" presStyleIdx="0" presStyleCnt="3">
        <dgm:presLayoutVars>
          <dgm:bulletEnabled val="1"/>
        </dgm:presLayoutVars>
      </dgm:prSet>
      <dgm:spPr/>
      <dgm:t>
        <a:bodyPr/>
        <a:lstStyle/>
        <a:p>
          <a:endParaRPr lang="it-IT"/>
        </a:p>
      </dgm:t>
    </dgm:pt>
    <dgm:pt modelId="{E5A7C664-3F1E-4E73-9248-E0091DA015CF}" type="pres">
      <dgm:prSet presAssocID="{ACF6D214-CFD1-4A10-8CC6-2CD29AB1E04D}" presName="aSpace" presStyleCnt="0"/>
      <dgm:spPr/>
    </dgm:pt>
    <dgm:pt modelId="{08879C91-AC1A-4B51-98A4-BB082756182D}" type="pres">
      <dgm:prSet presAssocID="{FA4101A9-8AF7-4114-97F2-647840FC26FF}" presName="aNode" presStyleLbl="fgAcc1" presStyleIdx="1" presStyleCnt="3">
        <dgm:presLayoutVars>
          <dgm:bulletEnabled val="1"/>
        </dgm:presLayoutVars>
      </dgm:prSet>
      <dgm:spPr/>
      <dgm:t>
        <a:bodyPr/>
        <a:lstStyle/>
        <a:p>
          <a:endParaRPr lang="it-IT"/>
        </a:p>
      </dgm:t>
    </dgm:pt>
    <dgm:pt modelId="{5F17CA88-00CA-483A-8D3B-78CAADA41B65}" type="pres">
      <dgm:prSet presAssocID="{FA4101A9-8AF7-4114-97F2-647840FC26FF}" presName="aSpace" presStyleCnt="0"/>
      <dgm:spPr/>
    </dgm:pt>
    <dgm:pt modelId="{023BCA13-45E2-4936-8062-5493E7A139F6}" type="pres">
      <dgm:prSet presAssocID="{FCC8BCA2-86B6-423F-B50C-2FBF44BC3C95}" presName="aNode" presStyleLbl="fgAcc1" presStyleIdx="2" presStyleCnt="3">
        <dgm:presLayoutVars>
          <dgm:bulletEnabled val="1"/>
        </dgm:presLayoutVars>
      </dgm:prSet>
      <dgm:spPr/>
      <dgm:t>
        <a:bodyPr/>
        <a:lstStyle/>
        <a:p>
          <a:endParaRPr lang="it-IT"/>
        </a:p>
      </dgm:t>
    </dgm:pt>
    <dgm:pt modelId="{594CC937-2A51-482B-93A3-BF3377B29215}" type="pres">
      <dgm:prSet presAssocID="{FCC8BCA2-86B6-423F-B50C-2FBF44BC3C95}" presName="aSpace" presStyleCnt="0"/>
      <dgm:spPr/>
    </dgm:pt>
  </dgm:ptLst>
  <dgm:cxnLst>
    <dgm:cxn modelId="{3BB085F7-F608-4B6D-87B3-DEDB9B5999A7}" type="presOf" srcId="{FCC8BCA2-86B6-423F-B50C-2FBF44BC3C95}" destId="{023BCA13-45E2-4936-8062-5493E7A139F6}" srcOrd="0" destOrd="0" presId="urn:microsoft.com/office/officeart/2005/8/layout/pyramid2"/>
    <dgm:cxn modelId="{26C4AEEB-F1F7-460A-8908-80E8ED2374FD}" type="presOf" srcId="{E11D8EF2-3D04-42FB-AD9F-3514AF3A954B}" destId="{6EA09D0A-1A6F-488D-AF47-3DB56670B4D9}" srcOrd="0" destOrd="0" presId="urn:microsoft.com/office/officeart/2005/8/layout/pyramid2"/>
    <dgm:cxn modelId="{BE54E1C1-1EFA-43A0-913A-8A8051F95D7D}" srcId="{E11D8EF2-3D04-42FB-AD9F-3514AF3A954B}" destId="{FCC8BCA2-86B6-423F-B50C-2FBF44BC3C95}" srcOrd="2" destOrd="0" parTransId="{7F62136E-A604-43AA-9753-E21EDDAA197E}" sibTransId="{3F454CDB-AED8-4B8D-969D-543F9B8529A7}"/>
    <dgm:cxn modelId="{01B9E90B-2653-4E36-BF0C-3DDAFB8DDC0E}" srcId="{E11D8EF2-3D04-42FB-AD9F-3514AF3A954B}" destId="{FA4101A9-8AF7-4114-97F2-647840FC26FF}" srcOrd="1" destOrd="0" parTransId="{0F172F2E-1A40-4A74-B9DF-83F5227AE6A6}" sibTransId="{E57D839B-4E12-4658-82F3-97EEB31D14D6}"/>
    <dgm:cxn modelId="{E4D96E3B-64CD-4183-B809-0E4E5E7E2169}" srcId="{E11D8EF2-3D04-42FB-AD9F-3514AF3A954B}" destId="{ACF6D214-CFD1-4A10-8CC6-2CD29AB1E04D}" srcOrd="0" destOrd="0" parTransId="{47BBDFB2-9E94-4AB1-80C2-BD863679302F}" sibTransId="{FBA40629-75EC-499F-AF50-BBC6F928A8D3}"/>
    <dgm:cxn modelId="{8D61B281-D173-4364-BC5F-1C625699BB7A}" type="presOf" srcId="{ACF6D214-CFD1-4A10-8CC6-2CD29AB1E04D}" destId="{CB3B120B-D4D5-4D3D-9F62-F6D44107FD31}" srcOrd="0" destOrd="0" presId="urn:microsoft.com/office/officeart/2005/8/layout/pyramid2"/>
    <dgm:cxn modelId="{F472E243-3A49-4375-8489-2243BE4C97B8}" type="presOf" srcId="{FA4101A9-8AF7-4114-97F2-647840FC26FF}" destId="{08879C91-AC1A-4B51-98A4-BB082756182D}" srcOrd="0" destOrd="0" presId="urn:microsoft.com/office/officeart/2005/8/layout/pyramid2"/>
    <dgm:cxn modelId="{788E891D-C467-4B51-B73A-4892115C05D4}" type="presParOf" srcId="{6EA09D0A-1A6F-488D-AF47-3DB56670B4D9}" destId="{C10DA428-79F3-4074-B7EE-562BBE403076}" srcOrd="0" destOrd="0" presId="urn:microsoft.com/office/officeart/2005/8/layout/pyramid2"/>
    <dgm:cxn modelId="{010F00FB-5DD8-4E05-8E95-13F8E79D28C9}" type="presParOf" srcId="{6EA09D0A-1A6F-488D-AF47-3DB56670B4D9}" destId="{144D23B7-CE86-4B1C-9ACE-5AD435B52733}" srcOrd="1" destOrd="0" presId="urn:microsoft.com/office/officeart/2005/8/layout/pyramid2"/>
    <dgm:cxn modelId="{43A0EE73-8388-4FBF-95DB-737BDD8656F7}" type="presParOf" srcId="{144D23B7-CE86-4B1C-9ACE-5AD435B52733}" destId="{CB3B120B-D4D5-4D3D-9F62-F6D44107FD31}" srcOrd="0" destOrd="0" presId="urn:microsoft.com/office/officeart/2005/8/layout/pyramid2"/>
    <dgm:cxn modelId="{4EF675C7-FE98-41CF-BD5C-4A3DD7964102}" type="presParOf" srcId="{144D23B7-CE86-4B1C-9ACE-5AD435B52733}" destId="{E5A7C664-3F1E-4E73-9248-E0091DA015CF}" srcOrd="1" destOrd="0" presId="urn:microsoft.com/office/officeart/2005/8/layout/pyramid2"/>
    <dgm:cxn modelId="{12967273-9423-4969-BF7F-6B3A29E15FCE}" type="presParOf" srcId="{144D23B7-CE86-4B1C-9ACE-5AD435B52733}" destId="{08879C91-AC1A-4B51-98A4-BB082756182D}" srcOrd="2" destOrd="0" presId="urn:microsoft.com/office/officeart/2005/8/layout/pyramid2"/>
    <dgm:cxn modelId="{D97CCFE7-222A-4732-A767-8AD17FFE0BCA}" type="presParOf" srcId="{144D23B7-CE86-4B1C-9ACE-5AD435B52733}" destId="{5F17CA88-00CA-483A-8D3B-78CAADA41B65}" srcOrd="3" destOrd="0" presId="urn:microsoft.com/office/officeart/2005/8/layout/pyramid2"/>
    <dgm:cxn modelId="{9C916EC7-6F24-45A7-BBB1-018518E537DF}" type="presParOf" srcId="{144D23B7-CE86-4B1C-9ACE-5AD435B52733}" destId="{023BCA13-45E2-4936-8062-5493E7A139F6}" srcOrd="4" destOrd="0" presId="urn:microsoft.com/office/officeart/2005/8/layout/pyramid2"/>
    <dgm:cxn modelId="{269D8777-16C5-4C2B-8342-40799A89118D}" type="presParOf" srcId="{144D23B7-CE86-4B1C-9ACE-5AD435B52733}" destId="{594CC937-2A51-482B-93A3-BF3377B29215}"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1629372-A92C-40EB-927B-1FCE28D48F6D}"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it-IT"/>
        </a:p>
      </dgm:t>
    </dgm:pt>
    <dgm:pt modelId="{BFA1EF50-23EA-4C53-A0D3-EA2E6BE9B403}">
      <dgm:prSet phldrT="[Testo]" custT="1"/>
      <dgm:spPr/>
      <dgm:t>
        <a:bodyPr/>
        <a:lstStyle/>
        <a:p>
          <a:endParaRPr lang="it-IT" sz="1200" dirty="0" smtClean="0"/>
        </a:p>
        <a:p>
          <a:r>
            <a:rPr lang="it-IT" sz="1200" dirty="0" smtClean="0"/>
            <a:t>OPG o </a:t>
          </a:r>
        </a:p>
        <a:p>
          <a:r>
            <a:rPr lang="it-IT" sz="1200" dirty="0" smtClean="0"/>
            <a:t>CCC</a:t>
          </a:r>
          <a:endParaRPr lang="it-IT" sz="1200" dirty="0"/>
        </a:p>
      </dgm:t>
    </dgm:pt>
    <dgm:pt modelId="{12F83D4C-128B-4E37-92D5-97A3C061E5B2}" type="parTrans" cxnId="{5D561E87-44D4-4849-B0BF-E8970054EEFC}">
      <dgm:prSet/>
      <dgm:spPr/>
      <dgm:t>
        <a:bodyPr/>
        <a:lstStyle/>
        <a:p>
          <a:endParaRPr lang="it-IT"/>
        </a:p>
      </dgm:t>
    </dgm:pt>
    <dgm:pt modelId="{8075CFBA-B1FA-4DE4-8EB4-B58C56F1308A}" type="sibTrans" cxnId="{5D561E87-44D4-4849-B0BF-E8970054EEFC}">
      <dgm:prSet/>
      <dgm:spPr/>
      <dgm:t>
        <a:bodyPr/>
        <a:lstStyle/>
        <a:p>
          <a:endParaRPr lang="it-IT"/>
        </a:p>
      </dgm:t>
    </dgm:pt>
    <dgm:pt modelId="{E622DDF7-1E25-4037-A6AC-A303C48EAC84}">
      <dgm:prSet phldrT="[Testo]"/>
      <dgm:spPr/>
      <dgm:t>
        <a:bodyPr/>
        <a:lstStyle/>
        <a:p>
          <a:r>
            <a:rPr lang="it-IT" dirty="0" smtClean="0"/>
            <a:t>Licenze di esperimento presso strutture residenziali</a:t>
          </a:r>
          <a:endParaRPr lang="it-IT" dirty="0"/>
        </a:p>
      </dgm:t>
    </dgm:pt>
    <dgm:pt modelId="{66C5A511-EA71-47E8-A8E6-F106A440EA24}" type="parTrans" cxnId="{7EAB0AD8-A023-4129-A234-1DB93834645C}">
      <dgm:prSet/>
      <dgm:spPr/>
      <dgm:t>
        <a:bodyPr/>
        <a:lstStyle/>
        <a:p>
          <a:endParaRPr lang="it-IT"/>
        </a:p>
      </dgm:t>
    </dgm:pt>
    <dgm:pt modelId="{24D0FB08-3D0F-47FE-BBBD-4628CD57CABA}" type="sibTrans" cxnId="{7EAB0AD8-A023-4129-A234-1DB93834645C}">
      <dgm:prSet/>
      <dgm:spPr/>
      <dgm:t>
        <a:bodyPr/>
        <a:lstStyle/>
        <a:p>
          <a:endParaRPr lang="it-IT"/>
        </a:p>
      </dgm:t>
    </dgm:pt>
    <dgm:pt modelId="{0449411E-006D-493A-B3EE-DE7011E8BDA8}">
      <dgm:prSet phldrT="[Testo]"/>
      <dgm:spPr/>
      <dgm:t>
        <a:bodyPr/>
        <a:lstStyle/>
        <a:p>
          <a:r>
            <a:rPr lang="it-IT" dirty="0" smtClean="0"/>
            <a:t>Rivalutazione della pericolosità sociale</a:t>
          </a:r>
          <a:endParaRPr lang="it-IT" dirty="0"/>
        </a:p>
      </dgm:t>
    </dgm:pt>
    <dgm:pt modelId="{9F6601E2-75D5-4E35-A953-E17FF56C8EC0}" type="parTrans" cxnId="{221B9044-429A-4877-AFF3-941222E0B02A}">
      <dgm:prSet/>
      <dgm:spPr/>
      <dgm:t>
        <a:bodyPr/>
        <a:lstStyle/>
        <a:p>
          <a:endParaRPr lang="it-IT"/>
        </a:p>
      </dgm:t>
    </dgm:pt>
    <dgm:pt modelId="{B5907295-79CD-437B-8246-250B84CCEBBD}" type="sibTrans" cxnId="{221B9044-429A-4877-AFF3-941222E0B02A}">
      <dgm:prSet/>
      <dgm:spPr/>
      <dgm:t>
        <a:bodyPr/>
        <a:lstStyle/>
        <a:p>
          <a:endParaRPr lang="it-IT"/>
        </a:p>
      </dgm:t>
    </dgm:pt>
    <dgm:pt modelId="{66143EEF-E85A-4185-B705-0C1CA9D7A18A}">
      <dgm:prSet phldrT="[Testo]" custT="1"/>
      <dgm:spPr/>
      <dgm:t>
        <a:bodyPr/>
        <a:lstStyle/>
        <a:p>
          <a:r>
            <a:rPr lang="it-IT" sz="1200" dirty="0" smtClean="0"/>
            <a:t>Libertà Vigilata </a:t>
          </a:r>
          <a:endParaRPr lang="it-IT" sz="1200" dirty="0"/>
        </a:p>
      </dgm:t>
    </dgm:pt>
    <dgm:pt modelId="{B1A60444-015D-49F9-8757-C67375014695}" type="parTrans" cxnId="{98B93911-D097-4B28-B63D-567E9FF30C57}">
      <dgm:prSet/>
      <dgm:spPr/>
      <dgm:t>
        <a:bodyPr/>
        <a:lstStyle/>
        <a:p>
          <a:endParaRPr lang="it-IT"/>
        </a:p>
      </dgm:t>
    </dgm:pt>
    <dgm:pt modelId="{9AD3ECB4-04CA-4C44-AF3B-0A0FB4EEED03}" type="sibTrans" cxnId="{98B93911-D097-4B28-B63D-567E9FF30C57}">
      <dgm:prSet/>
      <dgm:spPr/>
      <dgm:t>
        <a:bodyPr/>
        <a:lstStyle/>
        <a:p>
          <a:endParaRPr lang="it-IT"/>
        </a:p>
      </dgm:t>
    </dgm:pt>
    <dgm:pt modelId="{AAC4D879-53CE-4999-84FA-3CD7842A214C}">
      <dgm:prSet phldrT="[Testo]"/>
      <dgm:spPr/>
      <dgm:t>
        <a:bodyPr/>
        <a:lstStyle/>
        <a:p>
          <a:r>
            <a:rPr lang="it-IT" dirty="0" smtClean="0"/>
            <a:t>Collocazione in strutture residenziali ( CRA, CRT etc. )</a:t>
          </a:r>
          <a:endParaRPr lang="it-IT" dirty="0"/>
        </a:p>
      </dgm:t>
    </dgm:pt>
    <dgm:pt modelId="{4923EB2C-0FD5-419D-8D06-45523FCCE2E7}" type="parTrans" cxnId="{5BE5ECCE-6D78-4BC7-9466-809DD5D9D935}">
      <dgm:prSet/>
      <dgm:spPr/>
      <dgm:t>
        <a:bodyPr/>
        <a:lstStyle/>
        <a:p>
          <a:endParaRPr lang="it-IT"/>
        </a:p>
      </dgm:t>
    </dgm:pt>
    <dgm:pt modelId="{92C889AC-65BF-44B1-AC02-9F42CA8E2555}" type="sibTrans" cxnId="{5BE5ECCE-6D78-4BC7-9466-809DD5D9D935}">
      <dgm:prSet/>
      <dgm:spPr/>
      <dgm:t>
        <a:bodyPr/>
        <a:lstStyle/>
        <a:p>
          <a:endParaRPr lang="it-IT"/>
        </a:p>
      </dgm:t>
    </dgm:pt>
    <dgm:pt modelId="{BF74D21F-8DE6-4857-B150-7798286F46B4}">
      <dgm:prSet phldrT="[Testo]"/>
      <dgm:spPr/>
      <dgm:t>
        <a:bodyPr/>
        <a:lstStyle/>
        <a:p>
          <a:r>
            <a:rPr lang="it-IT" dirty="0" smtClean="0"/>
            <a:t>Appoggio al CPS territorialmente competente</a:t>
          </a:r>
          <a:endParaRPr lang="it-IT" dirty="0"/>
        </a:p>
      </dgm:t>
    </dgm:pt>
    <dgm:pt modelId="{8B0D08B5-9AC1-450B-A75B-B69243829525}" type="parTrans" cxnId="{8FE82330-582D-4DE4-B00B-DC5718E20C09}">
      <dgm:prSet/>
      <dgm:spPr/>
      <dgm:t>
        <a:bodyPr/>
        <a:lstStyle/>
        <a:p>
          <a:endParaRPr lang="it-IT"/>
        </a:p>
      </dgm:t>
    </dgm:pt>
    <dgm:pt modelId="{A7E38403-5FFF-4481-9155-928FD9B43925}" type="sibTrans" cxnId="{8FE82330-582D-4DE4-B00B-DC5718E20C09}">
      <dgm:prSet/>
      <dgm:spPr/>
      <dgm:t>
        <a:bodyPr/>
        <a:lstStyle/>
        <a:p>
          <a:endParaRPr lang="it-IT"/>
        </a:p>
      </dgm:t>
    </dgm:pt>
    <dgm:pt modelId="{C1A442C5-4334-4467-A24C-178FFF845177}">
      <dgm:prSet phldrT="[Testo]" custT="1"/>
      <dgm:spPr/>
      <dgm:t>
        <a:bodyPr/>
        <a:lstStyle/>
        <a:p>
          <a:r>
            <a:rPr lang="it-IT" sz="1200" dirty="0" smtClean="0"/>
            <a:t>Libertà vigilata</a:t>
          </a:r>
          <a:endParaRPr lang="it-IT" sz="1200" dirty="0"/>
        </a:p>
      </dgm:t>
    </dgm:pt>
    <dgm:pt modelId="{C78FE8F2-747E-4E98-A733-60D4F6A11BFB}" type="parTrans" cxnId="{CEF21794-25EB-4EAA-90F4-843C230C3DC6}">
      <dgm:prSet/>
      <dgm:spPr/>
      <dgm:t>
        <a:bodyPr/>
        <a:lstStyle/>
        <a:p>
          <a:endParaRPr lang="it-IT"/>
        </a:p>
      </dgm:t>
    </dgm:pt>
    <dgm:pt modelId="{4D6BB6F2-B0CB-431C-B70A-B64C10764E89}" type="sibTrans" cxnId="{CEF21794-25EB-4EAA-90F4-843C230C3DC6}">
      <dgm:prSet/>
      <dgm:spPr/>
      <dgm:t>
        <a:bodyPr/>
        <a:lstStyle/>
        <a:p>
          <a:endParaRPr lang="it-IT"/>
        </a:p>
      </dgm:t>
    </dgm:pt>
    <dgm:pt modelId="{D0F11DB5-1CCD-4D4A-9399-B866AE404269}">
      <dgm:prSet phldrT="[Testo]"/>
      <dgm:spPr/>
      <dgm:t>
        <a:bodyPr/>
        <a:lstStyle/>
        <a:p>
          <a:r>
            <a:rPr lang="it-IT" dirty="0" smtClean="0"/>
            <a:t>Riesame della pericolosità sociale: revoca o proroga della misura di sicurezza</a:t>
          </a:r>
          <a:endParaRPr lang="it-IT" dirty="0"/>
        </a:p>
      </dgm:t>
    </dgm:pt>
    <dgm:pt modelId="{F695BFFB-6842-43E1-BAEA-E27990775C89}" type="parTrans" cxnId="{6EA4D0EA-0117-47CB-879D-21C176361E94}">
      <dgm:prSet/>
      <dgm:spPr/>
      <dgm:t>
        <a:bodyPr/>
        <a:lstStyle/>
        <a:p>
          <a:endParaRPr lang="it-IT"/>
        </a:p>
      </dgm:t>
    </dgm:pt>
    <dgm:pt modelId="{DFE0B376-AA26-40C3-9367-1AFC8F9CD91D}" type="sibTrans" cxnId="{6EA4D0EA-0117-47CB-879D-21C176361E94}">
      <dgm:prSet/>
      <dgm:spPr/>
      <dgm:t>
        <a:bodyPr/>
        <a:lstStyle/>
        <a:p>
          <a:endParaRPr lang="it-IT"/>
        </a:p>
      </dgm:t>
    </dgm:pt>
    <dgm:pt modelId="{3B1B7026-0CF7-4B3A-A349-563F9EE04C5D}">
      <dgm:prSet phldrT="[Testo]"/>
      <dgm:spPr/>
      <dgm:t>
        <a:bodyPr/>
        <a:lstStyle/>
        <a:p>
          <a:r>
            <a:rPr lang="it-IT" dirty="0" smtClean="0"/>
            <a:t>Valutazione dei rapporti tra patologia psichica e pericolosità sociale </a:t>
          </a:r>
          <a:endParaRPr lang="it-IT" dirty="0"/>
        </a:p>
      </dgm:t>
    </dgm:pt>
    <dgm:pt modelId="{006ABF10-638B-4864-92A9-7E72075E6855}" type="parTrans" cxnId="{0493D7D0-2A34-45BD-8864-CAB6FBF184D3}">
      <dgm:prSet/>
      <dgm:spPr/>
      <dgm:t>
        <a:bodyPr/>
        <a:lstStyle/>
        <a:p>
          <a:endParaRPr lang="it-IT"/>
        </a:p>
      </dgm:t>
    </dgm:pt>
    <dgm:pt modelId="{204EDAF3-104B-40DE-B56D-9D822F5D7E18}" type="sibTrans" cxnId="{0493D7D0-2A34-45BD-8864-CAB6FBF184D3}">
      <dgm:prSet/>
      <dgm:spPr/>
      <dgm:t>
        <a:bodyPr/>
        <a:lstStyle/>
        <a:p>
          <a:endParaRPr lang="it-IT"/>
        </a:p>
      </dgm:t>
    </dgm:pt>
    <dgm:pt modelId="{5B51380D-85F4-4412-B4DD-4D9E99F35A63}">
      <dgm:prSet phldrT="[Testo]"/>
      <dgm:spPr/>
      <dgm:t>
        <a:bodyPr/>
        <a:lstStyle/>
        <a:p>
          <a:r>
            <a:rPr lang="it-IT" dirty="0" err="1" smtClean="0"/>
            <a:t>MdS</a:t>
          </a:r>
          <a:endParaRPr lang="it-IT" dirty="0"/>
        </a:p>
      </dgm:t>
    </dgm:pt>
    <dgm:pt modelId="{288AAAB7-3E40-4932-9512-D5D41DE0FA58}" type="parTrans" cxnId="{90265B86-DE2B-42CE-9EBB-8307C2094E4D}">
      <dgm:prSet/>
      <dgm:spPr/>
      <dgm:t>
        <a:bodyPr/>
        <a:lstStyle/>
        <a:p>
          <a:endParaRPr lang="it-IT"/>
        </a:p>
      </dgm:t>
    </dgm:pt>
    <dgm:pt modelId="{95FDB1D1-5F4B-4FE1-ADEC-65F4BC0F99D5}" type="sibTrans" cxnId="{90265B86-DE2B-42CE-9EBB-8307C2094E4D}">
      <dgm:prSet/>
      <dgm:spPr/>
      <dgm:t>
        <a:bodyPr/>
        <a:lstStyle/>
        <a:p>
          <a:endParaRPr lang="it-IT"/>
        </a:p>
      </dgm:t>
    </dgm:pt>
    <dgm:pt modelId="{1151AC00-5B85-4601-85BC-A0FDD1EB2CE1}">
      <dgm:prSet/>
      <dgm:spPr/>
      <dgm:t>
        <a:bodyPr/>
        <a:lstStyle/>
        <a:p>
          <a:r>
            <a:rPr lang="it-IT" dirty="0" smtClean="0"/>
            <a:t>Progressiva autonomizzazione: rientro al domicilio con appoggio al CPS</a:t>
          </a:r>
          <a:endParaRPr lang="it-IT" dirty="0"/>
        </a:p>
      </dgm:t>
    </dgm:pt>
    <dgm:pt modelId="{CF74FAF3-F125-43BD-84E2-3E157645B21F}" type="parTrans" cxnId="{06C1A586-0F23-4988-9B1C-15DBA7A0F762}">
      <dgm:prSet/>
      <dgm:spPr/>
    </dgm:pt>
    <dgm:pt modelId="{7967E608-8E26-42CE-A41B-2EF4625631C3}" type="sibTrans" cxnId="{06C1A586-0F23-4988-9B1C-15DBA7A0F762}">
      <dgm:prSet/>
      <dgm:spPr/>
    </dgm:pt>
    <dgm:pt modelId="{DE0EA55C-C80F-4D1B-B7B0-104719761C69}">
      <dgm:prSet/>
      <dgm:spPr/>
      <dgm:t>
        <a:bodyPr/>
        <a:lstStyle/>
        <a:p>
          <a:r>
            <a:rPr lang="it-IT" dirty="0" smtClean="0"/>
            <a:t>Oppure: eventuale aggravamento; ritorno in OPG o in CCC</a:t>
          </a:r>
          <a:endParaRPr lang="it-IT" dirty="0"/>
        </a:p>
      </dgm:t>
    </dgm:pt>
    <dgm:pt modelId="{0750D957-7878-4367-9B06-248598F3A76C}" type="parTrans" cxnId="{B930FC21-2425-4688-8525-35C2565D2FD0}">
      <dgm:prSet/>
      <dgm:spPr/>
    </dgm:pt>
    <dgm:pt modelId="{CDF7219D-A229-4FEB-A56F-3EF532BB6CD5}" type="sibTrans" cxnId="{B930FC21-2425-4688-8525-35C2565D2FD0}">
      <dgm:prSet/>
      <dgm:spPr/>
    </dgm:pt>
    <dgm:pt modelId="{0521A0CC-0156-487C-9EDA-74DA2A096965}" type="pres">
      <dgm:prSet presAssocID="{B1629372-A92C-40EB-927B-1FCE28D48F6D}" presName="linearFlow" presStyleCnt="0">
        <dgm:presLayoutVars>
          <dgm:dir/>
          <dgm:animLvl val="lvl"/>
          <dgm:resizeHandles val="exact"/>
        </dgm:presLayoutVars>
      </dgm:prSet>
      <dgm:spPr/>
      <dgm:t>
        <a:bodyPr/>
        <a:lstStyle/>
        <a:p>
          <a:endParaRPr lang="it-IT"/>
        </a:p>
      </dgm:t>
    </dgm:pt>
    <dgm:pt modelId="{64AE8A71-D85C-4204-9776-3D3D79240FFD}" type="pres">
      <dgm:prSet presAssocID="{BFA1EF50-23EA-4C53-A0D3-EA2E6BE9B403}" presName="composite" presStyleCnt="0"/>
      <dgm:spPr/>
    </dgm:pt>
    <dgm:pt modelId="{73379215-C8A9-41C6-88A3-09850A76023D}" type="pres">
      <dgm:prSet presAssocID="{BFA1EF50-23EA-4C53-A0D3-EA2E6BE9B403}" presName="parentText" presStyleLbl="alignNode1" presStyleIdx="0" presStyleCnt="4" custLinFactNeighborX="-11498" custLinFactNeighborY="-4212">
        <dgm:presLayoutVars>
          <dgm:chMax val="1"/>
          <dgm:bulletEnabled val="1"/>
        </dgm:presLayoutVars>
      </dgm:prSet>
      <dgm:spPr/>
      <dgm:t>
        <a:bodyPr/>
        <a:lstStyle/>
        <a:p>
          <a:endParaRPr lang="it-IT"/>
        </a:p>
      </dgm:t>
    </dgm:pt>
    <dgm:pt modelId="{0FB43AE3-ED92-4820-B975-90424104124D}" type="pres">
      <dgm:prSet presAssocID="{BFA1EF50-23EA-4C53-A0D3-EA2E6BE9B403}" presName="descendantText" presStyleLbl="alignAcc1" presStyleIdx="0" presStyleCnt="4">
        <dgm:presLayoutVars>
          <dgm:bulletEnabled val="1"/>
        </dgm:presLayoutVars>
      </dgm:prSet>
      <dgm:spPr/>
      <dgm:t>
        <a:bodyPr/>
        <a:lstStyle/>
        <a:p>
          <a:endParaRPr lang="it-IT"/>
        </a:p>
      </dgm:t>
    </dgm:pt>
    <dgm:pt modelId="{4EDC7D58-C848-4820-A240-0D00F6636AB9}" type="pres">
      <dgm:prSet presAssocID="{8075CFBA-B1FA-4DE4-8EB4-B58C56F1308A}" presName="sp" presStyleCnt="0"/>
      <dgm:spPr/>
    </dgm:pt>
    <dgm:pt modelId="{89D1B69D-88DB-42A4-851C-051C29625E05}" type="pres">
      <dgm:prSet presAssocID="{66143EEF-E85A-4185-B705-0C1CA9D7A18A}" presName="composite" presStyleCnt="0"/>
      <dgm:spPr/>
    </dgm:pt>
    <dgm:pt modelId="{EBB3B13C-8EB9-4AFD-9720-121D8318F792}" type="pres">
      <dgm:prSet presAssocID="{66143EEF-E85A-4185-B705-0C1CA9D7A18A}" presName="parentText" presStyleLbl="alignNode1" presStyleIdx="1" presStyleCnt="4">
        <dgm:presLayoutVars>
          <dgm:chMax val="1"/>
          <dgm:bulletEnabled val="1"/>
        </dgm:presLayoutVars>
      </dgm:prSet>
      <dgm:spPr/>
      <dgm:t>
        <a:bodyPr/>
        <a:lstStyle/>
        <a:p>
          <a:endParaRPr lang="it-IT"/>
        </a:p>
      </dgm:t>
    </dgm:pt>
    <dgm:pt modelId="{94C67078-5A12-4218-A381-CB6D5145CA82}" type="pres">
      <dgm:prSet presAssocID="{66143EEF-E85A-4185-B705-0C1CA9D7A18A}" presName="descendantText" presStyleLbl="alignAcc1" presStyleIdx="1" presStyleCnt="4">
        <dgm:presLayoutVars>
          <dgm:bulletEnabled val="1"/>
        </dgm:presLayoutVars>
      </dgm:prSet>
      <dgm:spPr/>
      <dgm:t>
        <a:bodyPr/>
        <a:lstStyle/>
        <a:p>
          <a:endParaRPr lang="it-IT"/>
        </a:p>
      </dgm:t>
    </dgm:pt>
    <dgm:pt modelId="{5DBE2582-735B-4100-B51B-FDAD06E2C306}" type="pres">
      <dgm:prSet presAssocID="{9AD3ECB4-04CA-4C44-AF3B-0A0FB4EEED03}" presName="sp" presStyleCnt="0"/>
      <dgm:spPr/>
    </dgm:pt>
    <dgm:pt modelId="{6320BC9F-6ABD-4556-82A3-D22A1788EAAA}" type="pres">
      <dgm:prSet presAssocID="{C1A442C5-4334-4467-A24C-178FFF845177}" presName="composite" presStyleCnt="0"/>
      <dgm:spPr/>
    </dgm:pt>
    <dgm:pt modelId="{66F369ED-AF6D-4620-B563-9EC18D32A85D}" type="pres">
      <dgm:prSet presAssocID="{C1A442C5-4334-4467-A24C-178FFF845177}" presName="parentText" presStyleLbl="alignNode1" presStyleIdx="2" presStyleCnt="4">
        <dgm:presLayoutVars>
          <dgm:chMax val="1"/>
          <dgm:bulletEnabled val="1"/>
        </dgm:presLayoutVars>
      </dgm:prSet>
      <dgm:spPr/>
      <dgm:t>
        <a:bodyPr/>
        <a:lstStyle/>
        <a:p>
          <a:endParaRPr lang="it-IT"/>
        </a:p>
      </dgm:t>
    </dgm:pt>
    <dgm:pt modelId="{1DDD7326-C7F8-4BFF-AB61-4665A5BBBE81}" type="pres">
      <dgm:prSet presAssocID="{C1A442C5-4334-4467-A24C-178FFF845177}" presName="descendantText" presStyleLbl="alignAcc1" presStyleIdx="2" presStyleCnt="4">
        <dgm:presLayoutVars>
          <dgm:bulletEnabled val="1"/>
        </dgm:presLayoutVars>
      </dgm:prSet>
      <dgm:spPr/>
      <dgm:t>
        <a:bodyPr/>
        <a:lstStyle/>
        <a:p>
          <a:endParaRPr lang="it-IT"/>
        </a:p>
      </dgm:t>
    </dgm:pt>
    <dgm:pt modelId="{8787D126-7B93-49D1-925A-67F63831B3ED}" type="pres">
      <dgm:prSet presAssocID="{4D6BB6F2-B0CB-431C-B70A-B64C10764E89}" presName="sp" presStyleCnt="0"/>
      <dgm:spPr/>
    </dgm:pt>
    <dgm:pt modelId="{BE169A8B-0CB6-4B74-85CE-75E75BB7E411}" type="pres">
      <dgm:prSet presAssocID="{5B51380D-85F4-4412-B4DD-4D9E99F35A63}" presName="composite" presStyleCnt="0"/>
      <dgm:spPr/>
    </dgm:pt>
    <dgm:pt modelId="{D715D20B-E4EA-4003-8FB2-22A0F624319C}" type="pres">
      <dgm:prSet presAssocID="{5B51380D-85F4-4412-B4DD-4D9E99F35A63}" presName="parentText" presStyleLbl="alignNode1" presStyleIdx="3" presStyleCnt="4">
        <dgm:presLayoutVars>
          <dgm:chMax val="1"/>
          <dgm:bulletEnabled val="1"/>
        </dgm:presLayoutVars>
      </dgm:prSet>
      <dgm:spPr/>
      <dgm:t>
        <a:bodyPr/>
        <a:lstStyle/>
        <a:p>
          <a:endParaRPr lang="it-IT"/>
        </a:p>
      </dgm:t>
    </dgm:pt>
    <dgm:pt modelId="{A216D01B-EA0F-445B-AE94-7CEF8531DA2D}" type="pres">
      <dgm:prSet presAssocID="{5B51380D-85F4-4412-B4DD-4D9E99F35A63}" presName="descendantText" presStyleLbl="alignAcc1" presStyleIdx="3" presStyleCnt="4">
        <dgm:presLayoutVars>
          <dgm:bulletEnabled val="1"/>
        </dgm:presLayoutVars>
      </dgm:prSet>
      <dgm:spPr/>
      <dgm:t>
        <a:bodyPr/>
        <a:lstStyle/>
        <a:p>
          <a:endParaRPr lang="it-IT"/>
        </a:p>
      </dgm:t>
    </dgm:pt>
  </dgm:ptLst>
  <dgm:cxnLst>
    <dgm:cxn modelId="{7EAB0AD8-A023-4129-A234-1DB93834645C}" srcId="{BFA1EF50-23EA-4C53-A0D3-EA2E6BE9B403}" destId="{E622DDF7-1E25-4037-A6AC-A303C48EAC84}" srcOrd="0" destOrd="0" parTransId="{66C5A511-EA71-47E8-A8E6-F106A440EA24}" sibTransId="{24D0FB08-3D0F-47FE-BBBD-4628CD57CABA}"/>
    <dgm:cxn modelId="{221B9044-429A-4877-AFF3-941222E0B02A}" srcId="{BFA1EF50-23EA-4C53-A0D3-EA2E6BE9B403}" destId="{0449411E-006D-493A-B3EE-DE7011E8BDA8}" srcOrd="1" destOrd="0" parTransId="{9F6601E2-75D5-4E35-A953-E17FF56C8EC0}" sibTransId="{B5907295-79CD-437B-8246-250B84CCEBBD}"/>
    <dgm:cxn modelId="{B930FC21-2425-4688-8525-35C2565D2FD0}" srcId="{C1A442C5-4334-4467-A24C-178FFF845177}" destId="{DE0EA55C-C80F-4D1B-B7B0-104719761C69}" srcOrd="1" destOrd="0" parTransId="{0750D957-7878-4367-9B06-248598F3A76C}" sibTransId="{CDF7219D-A229-4FEB-A56F-3EF532BB6CD5}"/>
    <dgm:cxn modelId="{17CC1943-3AAD-48E1-8E97-A5633DAF301F}" type="presOf" srcId="{0449411E-006D-493A-B3EE-DE7011E8BDA8}" destId="{0FB43AE3-ED92-4820-B975-90424104124D}" srcOrd="0" destOrd="1" presId="urn:microsoft.com/office/officeart/2005/8/layout/chevron2"/>
    <dgm:cxn modelId="{128DA559-2B44-4B59-A61C-3284723F9D47}" type="presOf" srcId="{C1A442C5-4334-4467-A24C-178FFF845177}" destId="{66F369ED-AF6D-4620-B563-9EC18D32A85D}" srcOrd="0" destOrd="0" presId="urn:microsoft.com/office/officeart/2005/8/layout/chevron2"/>
    <dgm:cxn modelId="{7319F5F3-F6BD-42D2-A985-0EAB6784DBB8}" type="presOf" srcId="{3B1B7026-0CF7-4B3A-A349-563F9EE04C5D}" destId="{A216D01B-EA0F-445B-AE94-7CEF8531DA2D}" srcOrd="0" destOrd="1" presId="urn:microsoft.com/office/officeart/2005/8/layout/chevron2"/>
    <dgm:cxn modelId="{5BE5ECCE-6D78-4BC7-9466-809DD5D9D935}" srcId="{66143EEF-E85A-4185-B705-0C1CA9D7A18A}" destId="{AAC4D879-53CE-4999-84FA-3CD7842A214C}" srcOrd="0" destOrd="0" parTransId="{4923EB2C-0FD5-419D-8D06-45523FCCE2E7}" sibTransId="{92C889AC-65BF-44B1-AC02-9F42CA8E2555}"/>
    <dgm:cxn modelId="{A6C2310E-5C96-4834-85F0-3D5AF4CD485E}" type="presOf" srcId="{B1629372-A92C-40EB-927B-1FCE28D48F6D}" destId="{0521A0CC-0156-487C-9EDA-74DA2A096965}" srcOrd="0" destOrd="0" presId="urn:microsoft.com/office/officeart/2005/8/layout/chevron2"/>
    <dgm:cxn modelId="{06C1A586-0F23-4988-9B1C-15DBA7A0F762}" srcId="{C1A442C5-4334-4467-A24C-178FFF845177}" destId="{1151AC00-5B85-4601-85BC-A0FDD1EB2CE1}" srcOrd="0" destOrd="0" parTransId="{CF74FAF3-F125-43BD-84E2-3E157645B21F}" sibTransId="{7967E608-8E26-42CE-A41B-2EF4625631C3}"/>
    <dgm:cxn modelId="{0A06FA0B-0577-4E34-81DE-9419B812CB16}" type="presOf" srcId="{E622DDF7-1E25-4037-A6AC-A303C48EAC84}" destId="{0FB43AE3-ED92-4820-B975-90424104124D}" srcOrd="0" destOrd="0" presId="urn:microsoft.com/office/officeart/2005/8/layout/chevron2"/>
    <dgm:cxn modelId="{EA4A7595-39FC-4A99-9213-97C4C6B17069}" type="presOf" srcId="{AAC4D879-53CE-4999-84FA-3CD7842A214C}" destId="{94C67078-5A12-4218-A381-CB6D5145CA82}" srcOrd="0" destOrd="0" presId="urn:microsoft.com/office/officeart/2005/8/layout/chevron2"/>
    <dgm:cxn modelId="{5D561E87-44D4-4849-B0BF-E8970054EEFC}" srcId="{B1629372-A92C-40EB-927B-1FCE28D48F6D}" destId="{BFA1EF50-23EA-4C53-A0D3-EA2E6BE9B403}" srcOrd="0" destOrd="0" parTransId="{12F83D4C-128B-4E37-92D5-97A3C061E5B2}" sibTransId="{8075CFBA-B1FA-4DE4-8EB4-B58C56F1308A}"/>
    <dgm:cxn modelId="{8FE82330-582D-4DE4-B00B-DC5718E20C09}" srcId="{66143EEF-E85A-4185-B705-0C1CA9D7A18A}" destId="{BF74D21F-8DE6-4857-B150-7798286F46B4}" srcOrd="1" destOrd="0" parTransId="{8B0D08B5-9AC1-450B-A75B-B69243829525}" sibTransId="{A7E38403-5FFF-4481-9155-928FD9B43925}"/>
    <dgm:cxn modelId="{CE879864-7245-484D-866C-671C097B6EF6}" type="presOf" srcId="{66143EEF-E85A-4185-B705-0C1CA9D7A18A}" destId="{EBB3B13C-8EB9-4AFD-9720-121D8318F792}" srcOrd="0" destOrd="0" presId="urn:microsoft.com/office/officeart/2005/8/layout/chevron2"/>
    <dgm:cxn modelId="{8E6A78C8-80BA-4F21-8D6A-4E61AA184BB4}" type="presOf" srcId="{BFA1EF50-23EA-4C53-A0D3-EA2E6BE9B403}" destId="{73379215-C8A9-41C6-88A3-09850A76023D}" srcOrd="0" destOrd="0" presId="urn:microsoft.com/office/officeart/2005/8/layout/chevron2"/>
    <dgm:cxn modelId="{5B157E92-03B5-4D1B-B660-E0D228A85EA1}" type="presOf" srcId="{BF74D21F-8DE6-4857-B150-7798286F46B4}" destId="{94C67078-5A12-4218-A381-CB6D5145CA82}" srcOrd="0" destOrd="1" presId="urn:microsoft.com/office/officeart/2005/8/layout/chevron2"/>
    <dgm:cxn modelId="{CEF21794-25EB-4EAA-90F4-843C230C3DC6}" srcId="{B1629372-A92C-40EB-927B-1FCE28D48F6D}" destId="{C1A442C5-4334-4467-A24C-178FFF845177}" srcOrd="2" destOrd="0" parTransId="{C78FE8F2-747E-4E98-A733-60D4F6A11BFB}" sibTransId="{4D6BB6F2-B0CB-431C-B70A-B64C10764E89}"/>
    <dgm:cxn modelId="{6EA4D0EA-0117-47CB-879D-21C176361E94}" srcId="{5B51380D-85F4-4412-B4DD-4D9E99F35A63}" destId="{D0F11DB5-1CCD-4D4A-9399-B866AE404269}" srcOrd="0" destOrd="0" parTransId="{F695BFFB-6842-43E1-BAEA-E27990775C89}" sibTransId="{DFE0B376-AA26-40C3-9367-1AFC8F9CD91D}"/>
    <dgm:cxn modelId="{90265B86-DE2B-42CE-9EBB-8307C2094E4D}" srcId="{B1629372-A92C-40EB-927B-1FCE28D48F6D}" destId="{5B51380D-85F4-4412-B4DD-4D9E99F35A63}" srcOrd="3" destOrd="0" parTransId="{288AAAB7-3E40-4932-9512-D5D41DE0FA58}" sibTransId="{95FDB1D1-5F4B-4FE1-ADEC-65F4BC0F99D5}"/>
    <dgm:cxn modelId="{28E64EE5-173A-4783-A614-7299B2FFD467}" type="presOf" srcId="{5B51380D-85F4-4412-B4DD-4D9E99F35A63}" destId="{D715D20B-E4EA-4003-8FB2-22A0F624319C}" srcOrd="0" destOrd="0" presId="urn:microsoft.com/office/officeart/2005/8/layout/chevron2"/>
    <dgm:cxn modelId="{98B93911-D097-4B28-B63D-567E9FF30C57}" srcId="{B1629372-A92C-40EB-927B-1FCE28D48F6D}" destId="{66143EEF-E85A-4185-B705-0C1CA9D7A18A}" srcOrd="1" destOrd="0" parTransId="{B1A60444-015D-49F9-8757-C67375014695}" sibTransId="{9AD3ECB4-04CA-4C44-AF3B-0A0FB4EEED03}"/>
    <dgm:cxn modelId="{0493D7D0-2A34-45BD-8864-CAB6FBF184D3}" srcId="{5B51380D-85F4-4412-B4DD-4D9E99F35A63}" destId="{3B1B7026-0CF7-4B3A-A349-563F9EE04C5D}" srcOrd="1" destOrd="0" parTransId="{006ABF10-638B-4864-92A9-7E72075E6855}" sibTransId="{204EDAF3-104B-40DE-B56D-9D822F5D7E18}"/>
    <dgm:cxn modelId="{5F18D634-F458-4896-ABEE-C7E394B50B19}" type="presOf" srcId="{D0F11DB5-1CCD-4D4A-9399-B866AE404269}" destId="{A216D01B-EA0F-445B-AE94-7CEF8531DA2D}" srcOrd="0" destOrd="0" presId="urn:microsoft.com/office/officeart/2005/8/layout/chevron2"/>
    <dgm:cxn modelId="{3EE98F3D-1D2F-4E83-8FDD-82B9535E8CA5}" type="presOf" srcId="{1151AC00-5B85-4601-85BC-A0FDD1EB2CE1}" destId="{1DDD7326-C7F8-4BFF-AB61-4665A5BBBE81}" srcOrd="0" destOrd="0" presId="urn:microsoft.com/office/officeart/2005/8/layout/chevron2"/>
    <dgm:cxn modelId="{2EB4D7CD-0CC6-41EE-9821-82EA35866100}" type="presOf" srcId="{DE0EA55C-C80F-4D1B-B7B0-104719761C69}" destId="{1DDD7326-C7F8-4BFF-AB61-4665A5BBBE81}" srcOrd="0" destOrd="1" presId="urn:microsoft.com/office/officeart/2005/8/layout/chevron2"/>
    <dgm:cxn modelId="{F25D3BCE-3A5D-4F1D-9EB8-A2A224291506}" type="presParOf" srcId="{0521A0CC-0156-487C-9EDA-74DA2A096965}" destId="{64AE8A71-D85C-4204-9776-3D3D79240FFD}" srcOrd="0" destOrd="0" presId="urn:microsoft.com/office/officeart/2005/8/layout/chevron2"/>
    <dgm:cxn modelId="{D848279B-6074-474C-BAB9-3817E2FC4001}" type="presParOf" srcId="{64AE8A71-D85C-4204-9776-3D3D79240FFD}" destId="{73379215-C8A9-41C6-88A3-09850A76023D}" srcOrd="0" destOrd="0" presId="urn:microsoft.com/office/officeart/2005/8/layout/chevron2"/>
    <dgm:cxn modelId="{A6535F5D-A56D-49DF-9A97-7C4C1B8670D8}" type="presParOf" srcId="{64AE8A71-D85C-4204-9776-3D3D79240FFD}" destId="{0FB43AE3-ED92-4820-B975-90424104124D}" srcOrd="1" destOrd="0" presId="urn:microsoft.com/office/officeart/2005/8/layout/chevron2"/>
    <dgm:cxn modelId="{C6D18031-AD8D-48AB-BB5A-798F39975EFC}" type="presParOf" srcId="{0521A0CC-0156-487C-9EDA-74DA2A096965}" destId="{4EDC7D58-C848-4820-A240-0D00F6636AB9}" srcOrd="1" destOrd="0" presId="urn:microsoft.com/office/officeart/2005/8/layout/chevron2"/>
    <dgm:cxn modelId="{D4BDA9B8-F413-4F6F-8B32-30363DC052AC}" type="presParOf" srcId="{0521A0CC-0156-487C-9EDA-74DA2A096965}" destId="{89D1B69D-88DB-42A4-851C-051C29625E05}" srcOrd="2" destOrd="0" presId="urn:microsoft.com/office/officeart/2005/8/layout/chevron2"/>
    <dgm:cxn modelId="{C6A3DF4B-2550-4AD3-8AF3-5F8860C8BC4A}" type="presParOf" srcId="{89D1B69D-88DB-42A4-851C-051C29625E05}" destId="{EBB3B13C-8EB9-4AFD-9720-121D8318F792}" srcOrd="0" destOrd="0" presId="urn:microsoft.com/office/officeart/2005/8/layout/chevron2"/>
    <dgm:cxn modelId="{0D12444A-8B20-4446-8A8A-B956442EB8CB}" type="presParOf" srcId="{89D1B69D-88DB-42A4-851C-051C29625E05}" destId="{94C67078-5A12-4218-A381-CB6D5145CA82}" srcOrd="1" destOrd="0" presId="urn:microsoft.com/office/officeart/2005/8/layout/chevron2"/>
    <dgm:cxn modelId="{6F39E659-2C95-4F73-88CD-A2564D301999}" type="presParOf" srcId="{0521A0CC-0156-487C-9EDA-74DA2A096965}" destId="{5DBE2582-735B-4100-B51B-FDAD06E2C306}" srcOrd="3" destOrd="0" presId="urn:microsoft.com/office/officeart/2005/8/layout/chevron2"/>
    <dgm:cxn modelId="{99915ED1-F7C6-4D0F-8744-D4396D626828}" type="presParOf" srcId="{0521A0CC-0156-487C-9EDA-74DA2A096965}" destId="{6320BC9F-6ABD-4556-82A3-D22A1788EAAA}" srcOrd="4" destOrd="0" presId="urn:microsoft.com/office/officeart/2005/8/layout/chevron2"/>
    <dgm:cxn modelId="{F5A6C8D8-8CDF-46F6-A19A-AD02866DE179}" type="presParOf" srcId="{6320BC9F-6ABD-4556-82A3-D22A1788EAAA}" destId="{66F369ED-AF6D-4620-B563-9EC18D32A85D}" srcOrd="0" destOrd="0" presId="urn:microsoft.com/office/officeart/2005/8/layout/chevron2"/>
    <dgm:cxn modelId="{E68E5098-4612-4CDB-B572-479C956B79F5}" type="presParOf" srcId="{6320BC9F-6ABD-4556-82A3-D22A1788EAAA}" destId="{1DDD7326-C7F8-4BFF-AB61-4665A5BBBE81}" srcOrd="1" destOrd="0" presId="urn:microsoft.com/office/officeart/2005/8/layout/chevron2"/>
    <dgm:cxn modelId="{D4E3D237-087A-4B21-9E5E-76098DFB6FF5}" type="presParOf" srcId="{0521A0CC-0156-487C-9EDA-74DA2A096965}" destId="{8787D126-7B93-49D1-925A-67F63831B3ED}" srcOrd="5" destOrd="0" presId="urn:microsoft.com/office/officeart/2005/8/layout/chevron2"/>
    <dgm:cxn modelId="{BDA9965E-48CE-4A9B-9B20-7C18DCCDA472}" type="presParOf" srcId="{0521A0CC-0156-487C-9EDA-74DA2A096965}" destId="{BE169A8B-0CB6-4B74-85CE-75E75BB7E411}" srcOrd="6" destOrd="0" presId="urn:microsoft.com/office/officeart/2005/8/layout/chevron2"/>
    <dgm:cxn modelId="{C464EB4B-38D8-4F1C-B4BB-BCCBB202D056}" type="presParOf" srcId="{BE169A8B-0CB6-4B74-85CE-75E75BB7E411}" destId="{D715D20B-E4EA-4003-8FB2-22A0F624319C}" srcOrd="0" destOrd="0" presId="urn:microsoft.com/office/officeart/2005/8/layout/chevron2"/>
    <dgm:cxn modelId="{87E3E91C-7F75-4F89-A62F-A7B00A0AA896}" type="presParOf" srcId="{BE169A8B-0CB6-4B74-85CE-75E75BB7E411}" destId="{A216D01B-EA0F-445B-AE94-7CEF8531DA2D}"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C836551-9BCA-4FC6-8521-DED0B8AA6F63}" type="doc">
      <dgm:prSet loTypeId="urn:microsoft.com/office/officeart/2005/8/layout/hProcess9" loCatId="process" qsTypeId="urn:microsoft.com/office/officeart/2005/8/quickstyle/3d5" qsCatId="3D" csTypeId="urn:microsoft.com/office/officeart/2005/8/colors/accent1_2" csCatId="accent1" phldr="1"/>
      <dgm:spPr/>
    </dgm:pt>
    <dgm:pt modelId="{4C6C3BAB-99C7-440F-A858-C9B6308583A7}">
      <dgm:prSet phldrT="[Testo]"/>
      <dgm:spPr/>
      <dgm:t>
        <a:bodyPr/>
        <a:lstStyle/>
        <a:p>
          <a:pPr algn="ctr"/>
          <a:r>
            <a:rPr lang="it-IT" dirty="0" smtClean="0"/>
            <a:t>Infermità psichica non accertata in precedenza o sopravvenuta  durante l’espiazione della pena </a:t>
          </a:r>
          <a:endParaRPr lang="it-IT" dirty="0"/>
        </a:p>
      </dgm:t>
    </dgm:pt>
    <dgm:pt modelId="{D0D91566-CD30-4E51-99EC-4323F0151E47}" type="parTrans" cxnId="{70035EF4-2D70-4A18-A45B-F1AB5BA53273}">
      <dgm:prSet/>
      <dgm:spPr/>
      <dgm:t>
        <a:bodyPr/>
        <a:lstStyle/>
        <a:p>
          <a:endParaRPr lang="it-IT"/>
        </a:p>
      </dgm:t>
    </dgm:pt>
    <dgm:pt modelId="{EEF5CE80-8BCD-49BC-A125-039F51446211}" type="sibTrans" cxnId="{70035EF4-2D70-4A18-A45B-F1AB5BA53273}">
      <dgm:prSet/>
      <dgm:spPr/>
      <dgm:t>
        <a:bodyPr/>
        <a:lstStyle/>
        <a:p>
          <a:endParaRPr lang="it-IT"/>
        </a:p>
      </dgm:t>
    </dgm:pt>
    <dgm:pt modelId="{1A073FC7-22B9-4561-ACDF-F15F450365B7}">
      <dgm:prSet phldrT="[Testo]"/>
      <dgm:spPr/>
      <dgm:t>
        <a:bodyPr/>
        <a:lstStyle/>
        <a:p>
          <a:r>
            <a:rPr lang="it-IT" dirty="0" smtClean="0"/>
            <a:t>Segnalazione del direttore del carcere al magistrato di sorveglianza </a:t>
          </a:r>
        </a:p>
        <a:p>
          <a:r>
            <a:rPr lang="it-IT" dirty="0" smtClean="0"/>
            <a:t>art. 112 DPR 230/2000</a:t>
          </a:r>
          <a:endParaRPr lang="it-IT" dirty="0"/>
        </a:p>
      </dgm:t>
    </dgm:pt>
    <dgm:pt modelId="{472687F1-036D-4B32-84B3-198C3F694E53}" type="parTrans" cxnId="{5D794D9C-A790-43BA-9827-70A825F0EC6B}">
      <dgm:prSet/>
      <dgm:spPr/>
      <dgm:t>
        <a:bodyPr/>
        <a:lstStyle/>
        <a:p>
          <a:endParaRPr lang="it-IT"/>
        </a:p>
      </dgm:t>
    </dgm:pt>
    <dgm:pt modelId="{73290B31-D030-41D2-B4A3-A5B8EB510654}" type="sibTrans" cxnId="{5D794D9C-A790-43BA-9827-70A825F0EC6B}">
      <dgm:prSet/>
      <dgm:spPr/>
      <dgm:t>
        <a:bodyPr/>
        <a:lstStyle/>
        <a:p>
          <a:endParaRPr lang="it-IT"/>
        </a:p>
      </dgm:t>
    </dgm:pt>
    <dgm:pt modelId="{3FECA242-BBD6-454A-9FF3-7F06AEF9C2DC}">
      <dgm:prSet phldrT="[Testo]"/>
      <dgm:spPr/>
      <dgm:t>
        <a:bodyPr/>
        <a:lstStyle/>
        <a:p>
          <a:r>
            <a:rPr lang="it-IT" dirty="0" smtClean="0"/>
            <a:t>Osservazione psichiatrica presso sessione specialistica del carcere o presso OPG o CCC </a:t>
          </a:r>
        </a:p>
        <a:p>
          <a:r>
            <a:rPr lang="it-IT" dirty="0" smtClean="0"/>
            <a:t>(</a:t>
          </a:r>
          <a:r>
            <a:rPr lang="it-IT" dirty="0" err="1" smtClean="0"/>
            <a:t>max</a:t>
          </a:r>
          <a:r>
            <a:rPr lang="it-IT" dirty="0" smtClean="0"/>
            <a:t> 30 gg) </a:t>
          </a:r>
        </a:p>
      </dgm:t>
    </dgm:pt>
    <dgm:pt modelId="{8796B813-1F8B-4DFF-B45F-626F639376A7}" type="parTrans" cxnId="{088C4673-2325-4EC0-BDB2-1B2ADABA26BB}">
      <dgm:prSet/>
      <dgm:spPr/>
      <dgm:t>
        <a:bodyPr/>
        <a:lstStyle/>
        <a:p>
          <a:endParaRPr lang="it-IT"/>
        </a:p>
      </dgm:t>
    </dgm:pt>
    <dgm:pt modelId="{F4C1738E-D68F-46D0-AC53-92249EA11035}" type="sibTrans" cxnId="{088C4673-2325-4EC0-BDB2-1B2ADABA26BB}">
      <dgm:prSet/>
      <dgm:spPr/>
      <dgm:t>
        <a:bodyPr/>
        <a:lstStyle/>
        <a:p>
          <a:endParaRPr lang="it-IT"/>
        </a:p>
      </dgm:t>
    </dgm:pt>
    <dgm:pt modelId="{2E177A5F-CD58-463E-AE6D-ABB60C617FE9}">
      <dgm:prSet phldrT="[Testo]"/>
      <dgm:spPr/>
      <dgm:t>
        <a:bodyPr/>
        <a:lstStyle/>
        <a:p>
          <a:r>
            <a:rPr lang="it-IT" dirty="0" smtClean="0"/>
            <a:t>Esito dell’osservazione: </a:t>
          </a:r>
        </a:p>
        <a:p>
          <a:r>
            <a:rPr lang="it-IT" dirty="0" smtClean="0"/>
            <a:t>1) rientro in istituto di pena</a:t>
          </a:r>
        </a:p>
        <a:p>
          <a:r>
            <a:rPr lang="it-IT" dirty="0" smtClean="0"/>
            <a:t>2) Udienza </a:t>
          </a:r>
          <a:r>
            <a:rPr lang="it-IT" dirty="0" err="1" smtClean="0"/>
            <a:t>MdS</a:t>
          </a:r>
          <a:r>
            <a:rPr lang="it-IT" dirty="0" smtClean="0"/>
            <a:t> ex 148 c.p</a:t>
          </a:r>
          <a:r>
            <a:rPr lang="it-IT" smtClean="0"/>
            <a:t>.: ricovero in OPG o CCC </a:t>
          </a:r>
          <a:endParaRPr lang="it-IT" dirty="0"/>
        </a:p>
      </dgm:t>
    </dgm:pt>
    <dgm:pt modelId="{14C9DCF7-05D6-4DF4-BCC3-FB3CFC067245}" type="parTrans" cxnId="{9CF26886-74B2-4EB6-8468-0F2338A95619}">
      <dgm:prSet/>
      <dgm:spPr/>
      <dgm:t>
        <a:bodyPr/>
        <a:lstStyle/>
        <a:p>
          <a:endParaRPr lang="it-IT"/>
        </a:p>
      </dgm:t>
    </dgm:pt>
    <dgm:pt modelId="{A6E855E1-2FCF-42E9-9C79-0C761BB527E2}" type="sibTrans" cxnId="{9CF26886-74B2-4EB6-8468-0F2338A95619}">
      <dgm:prSet/>
      <dgm:spPr/>
      <dgm:t>
        <a:bodyPr/>
        <a:lstStyle/>
        <a:p>
          <a:endParaRPr lang="it-IT"/>
        </a:p>
      </dgm:t>
    </dgm:pt>
    <dgm:pt modelId="{B5C245A6-7CA4-4BAC-8367-4EF5FD969D7D}" type="pres">
      <dgm:prSet presAssocID="{2C836551-9BCA-4FC6-8521-DED0B8AA6F63}" presName="CompostProcess" presStyleCnt="0">
        <dgm:presLayoutVars>
          <dgm:dir/>
          <dgm:resizeHandles val="exact"/>
        </dgm:presLayoutVars>
      </dgm:prSet>
      <dgm:spPr/>
    </dgm:pt>
    <dgm:pt modelId="{F1198B13-1DC5-4AC0-B819-6D0E0150529F}" type="pres">
      <dgm:prSet presAssocID="{2C836551-9BCA-4FC6-8521-DED0B8AA6F63}" presName="arrow" presStyleLbl="bgShp" presStyleIdx="0" presStyleCnt="1"/>
      <dgm:spPr/>
    </dgm:pt>
    <dgm:pt modelId="{E78FB6F0-13BA-4DC6-8D1D-67D5DE8092AC}" type="pres">
      <dgm:prSet presAssocID="{2C836551-9BCA-4FC6-8521-DED0B8AA6F63}" presName="linearProcess" presStyleCnt="0"/>
      <dgm:spPr/>
    </dgm:pt>
    <dgm:pt modelId="{097A9008-06E6-45EB-85A4-6EA9DCA95C5B}" type="pres">
      <dgm:prSet presAssocID="{4C6C3BAB-99C7-440F-A858-C9B6308583A7}" presName="textNode" presStyleLbl="node1" presStyleIdx="0" presStyleCnt="4">
        <dgm:presLayoutVars>
          <dgm:bulletEnabled val="1"/>
        </dgm:presLayoutVars>
      </dgm:prSet>
      <dgm:spPr/>
      <dgm:t>
        <a:bodyPr/>
        <a:lstStyle/>
        <a:p>
          <a:endParaRPr lang="it-IT"/>
        </a:p>
      </dgm:t>
    </dgm:pt>
    <dgm:pt modelId="{AB85B854-AC77-4B65-9499-19E0C3593840}" type="pres">
      <dgm:prSet presAssocID="{EEF5CE80-8BCD-49BC-A125-039F51446211}" presName="sibTrans" presStyleCnt="0"/>
      <dgm:spPr/>
    </dgm:pt>
    <dgm:pt modelId="{94BF92A6-9D38-472A-92BF-75AD9C844B21}" type="pres">
      <dgm:prSet presAssocID="{1A073FC7-22B9-4561-ACDF-F15F450365B7}" presName="textNode" presStyleLbl="node1" presStyleIdx="1" presStyleCnt="4">
        <dgm:presLayoutVars>
          <dgm:bulletEnabled val="1"/>
        </dgm:presLayoutVars>
      </dgm:prSet>
      <dgm:spPr/>
      <dgm:t>
        <a:bodyPr/>
        <a:lstStyle/>
        <a:p>
          <a:endParaRPr lang="it-IT"/>
        </a:p>
      </dgm:t>
    </dgm:pt>
    <dgm:pt modelId="{18FBDF11-8C39-49F8-8988-2C0C7FEB7AB6}" type="pres">
      <dgm:prSet presAssocID="{73290B31-D030-41D2-B4A3-A5B8EB510654}" presName="sibTrans" presStyleCnt="0"/>
      <dgm:spPr/>
    </dgm:pt>
    <dgm:pt modelId="{01279E82-00FA-4C26-9D17-A9F47D57201D}" type="pres">
      <dgm:prSet presAssocID="{3FECA242-BBD6-454A-9FF3-7F06AEF9C2DC}" presName="textNode" presStyleLbl="node1" presStyleIdx="2" presStyleCnt="4">
        <dgm:presLayoutVars>
          <dgm:bulletEnabled val="1"/>
        </dgm:presLayoutVars>
      </dgm:prSet>
      <dgm:spPr/>
      <dgm:t>
        <a:bodyPr/>
        <a:lstStyle/>
        <a:p>
          <a:endParaRPr lang="it-IT"/>
        </a:p>
      </dgm:t>
    </dgm:pt>
    <dgm:pt modelId="{050F8A23-4E2B-4B03-8445-07CB6F276F31}" type="pres">
      <dgm:prSet presAssocID="{F4C1738E-D68F-46D0-AC53-92249EA11035}" presName="sibTrans" presStyleCnt="0"/>
      <dgm:spPr/>
    </dgm:pt>
    <dgm:pt modelId="{F213E546-DBEA-4F6E-9550-DFEF5F9CF0D9}" type="pres">
      <dgm:prSet presAssocID="{2E177A5F-CD58-463E-AE6D-ABB60C617FE9}" presName="textNode" presStyleLbl="node1" presStyleIdx="3" presStyleCnt="4" custLinFactNeighborX="89537" custLinFactNeighborY="-507">
        <dgm:presLayoutVars>
          <dgm:bulletEnabled val="1"/>
        </dgm:presLayoutVars>
      </dgm:prSet>
      <dgm:spPr/>
      <dgm:t>
        <a:bodyPr/>
        <a:lstStyle/>
        <a:p>
          <a:endParaRPr lang="it-IT"/>
        </a:p>
      </dgm:t>
    </dgm:pt>
  </dgm:ptLst>
  <dgm:cxnLst>
    <dgm:cxn modelId="{70035EF4-2D70-4A18-A45B-F1AB5BA53273}" srcId="{2C836551-9BCA-4FC6-8521-DED0B8AA6F63}" destId="{4C6C3BAB-99C7-440F-A858-C9B6308583A7}" srcOrd="0" destOrd="0" parTransId="{D0D91566-CD30-4E51-99EC-4323F0151E47}" sibTransId="{EEF5CE80-8BCD-49BC-A125-039F51446211}"/>
    <dgm:cxn modelId="{088C4673-2325-4EC0-BDB2-1B2ADABA26BB}" srcId="{2C836551-9BCA-4FC6-8521-DED0B8AA6F63}" destId="{3FECA242-BBD6-454A-9FF3-7F06AEF9C2DC}" srcOrd="2" destOrd="0" parTransId="{8796B813-1F8B-4DFF-B45F-626F639376A7}" sibTransId="{F4C1738E-D68F-46D0-AC53-92249EA11035}"/>
    <dgm:cxn modelId="{D6A24C60-6875-4D13-AE66-0CF9297B121A}" type="presOf" srcId="{2C836551-9BCA-4FC6-8521-DED0B8AA6F63}" destId="{B5C245A6-7CA4-4BAC-8367-4EF5FD969D7D}" srcOrd="0" destOrd="0" presId="urn:microsoft.com/office/officeart/2005/8/layout/hProcess9"/>
    <dgm:cxn modelId="{DFAF1DE2-0DDF-4E40-AE1E-67C7505D9AE0}" type="presOf" srcId="{1A073FC7-22B9-4561-ACDF-F15F450365B7}" destId="{94BF92A6-9D38-472A-92BF-75AD9C844B21}" srcOrd="0" destOrd="0" presId="urn:microsoft.com/office/officeart/2005/8/layout/hProcess9"/>
    <dgm:cxn modelId="{137C9F1C-5F83-497E-B168-1CD267922AA3}" type="presOf" srcId="{3FECA242-BBD6-454A-9FF3-7F06AEF9C2DC}" destId="{01279E82-00FA-4C26-9D17-A9F47D57201D}" srcOrd="0" destOrd="0" presId="urn:microsoft.com/office/officeart/2005/8/layout/hProcess9"/>
    <dgm:cxn modelId="{5D794D9C-A790-43BA-9827-70A825F0EC6B}" srcId="{2C836551-9BCA-4FC6-8521-DED0B8AA6F63}" destId="{1A073FC7-22B9-4561-ACDF-F15F450365B7}" srcOrd="1" destOrd="0" parTransId="{472687F1-036D-4B32-84B3-198C3F694E53}" sibTransId="{73290B31-D030-41D2-B4A3-A5B8EB510654}"/>
    <dgm:cxn modelId="{0D98BA54-DB27-4D08-8F5A-25F70FAC4CEB}" type="presOf" srcId="{4C6C3BAB-99C7-440F-A858-C9B6308583A7}" destId="{097A9008-06E6-45EB-85A4-6EA9DCA95C5B}" srcOrd="0" destOrd="0" presId="urn:microsoft.com/office/officeart/2005/8/layout/hProcess9"/>
    <dgm:cxn modelId="{335B8334-61FC-420B-8D82-A769AAF1088E}" type="presOf" srcId="{2E177A5F-CD58-463E-AE6D-ABB60C617FE9}" destId="{F213E546-DBEA-4F6E-9550-DFEF5F9CF0D9}" srcOrd="0" destOrd="0" presId="urn:microsoft.com/office/officeart/2005/8/layout/hProcess9"/>
    <dgm:cxn modelId="{9CF26886-74B2-4EB6-8468-0F2338A95619}" srcId="{2C836551-9BCA-4FC6-8521-DED0B8AA6F63}" destId="{2E177A5F-CD58-463E-AE6D-ABB60C617FE9}" srcOrd="3" destOrd="0" parTransId="{14C9DCF7-05D6-4DF4-BCC3-FB3CFC067245}" sibTransId="{A6E855E1-2FCF-42E9-9C79-0C761BB527E2}"/>
    <dgm:cxn modelId="{CCAFED00-7619-4FC6-81D3-73256DF59558}" type="presParOf" srcId="{B5C245A6-7CA4-4BAC-8367-4EF5FD969D7D}" destId="{F1198B13-1DC5-4AC0-B819-6D0E0150529F}" srcOrd="0" destOrd="0" presId="urn:microsoft.com/office/officeart/2005/8/layout/hProcess9"/>
    <dgm:cxn modelId="{CE5CD11A-1B88-4C0D-9921-B615E89AF40D}" type="presParOf" srcId="{B5C245A6-7CA4-4BAC-8367-4EF5FD969D7D}" destId="{E78FB6F0-13BA-4DC6-8D1D-67D5DE8092AC}" srcOrd="1" destOrd="0" presId="urn:microsoft.com/office/officeart/2005/8/layout/hProcess9"/>
    <dgm:cxn modelId="{B9512284-CA80-40CC-9196-6F1F7B4A161A}" type="presParOf" srcId="{E78FB6F0-13BA-4DC6-8D1D-67D5DE8092AC}" destId="{097A9008-06E6-45EB-85A4-6EA9DCA95C5B}" srcOrd="0" destOrd="0" presId="urn:microsoft.com/office/officeart/2005/8/layout/hProcess9"/>
    <dgm:cxn modelId="{CEE45E34-ECB8-489E-A92E-35D76A3F4FCD}" type="presParOf" srcId="{E78FB6F0-13BA-4DC6-8D1D-67D5DE8092AC}" destId="{AB85B854-AC77-4B65-9499-19E0C3593840}" srcOrd="1" destOrd="0" presId="urn:microsoft.com/office/officeart/2005/8/layout/hProcess9"/>
    <dgm:cxn modelId="{794B3317-57BD-4E7D-895D-0F2D47643408}" type="presParOf" srcId="{E78FB6F0-13BA-4DC6-8D1D-67D5DE8092AC}" destId="{94BF92A6-9D38-472A-92BF-75AD9C844B21}" srcOrd="2" destOrd="0" presId="urn:microsoft.com/office/officeart/2005/8/layout/hProcess9"/>
    <dgm:cxn modelId="{F2CD34C2-5018-400D-9C29-269332974B48}" type="presParOf" srcId="{E78FB6F0-13BA-4DC6-8D1D-67D5DE8092AC}" destId="{18FBDF11-8C39-49F8-8988-2C0C7FEB7AB6}" srcOrd="3" destOrd="0" presId="urn:microsoft.com/office/officeart/2005/8/layout/hProcess9"/>
    <dgm:cxn modelId="{5668DA55-D04B-447A-A355-023C2B49D3E1}" type="presParOf" srcId="{E78FB6F0-13BA-4DC6-8D1D-67D5DE8092AC}" destId="{01279E82-00FA-4C26-9D17-A9F47D57201D}" srcOrd="4" destOrd="0" presId="urn:microsoft.com/office/officeart/2005/8/layout/hProcess9"/>
    <dgm:cxn modelId="{3D9D1344-86DD-4226-BD9B-A4C9617C7293}" type="presParOf" srcId="{E78FB6F0-13BA-4DC6-8D1D-67D5DE8092AC}" destId="{050F8A23-4E2B-4B03-8445-07CB6F276F31}" srcOrd="5" destOrd="0" presId="urn:microsoft.com/office/officeart/2005/8/layout/hProcess9"/>
    <dgm:cxn modelId="{976B6D5D-5B9C-4B4F-AB5E-28463FFC67D6}" type="presParOf" srcId="{E78FB6F0-13BA-4DC6-8D1D-67D5DE8092AC}" destId="{F213E546-DBEA-4F6E-9550-DFEF5F9CF0D9}"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9B2312-61C8-44E8-A77A-CF7E2D229E0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it-IT"/>
        </a:p>
      </dgm:t>
    </dgm:pt>
    <dgm:pt modelId="{062153E9-DC9C-4379-8828-87135B6FF0A6}">
      <dgm:prSet phldrT="[Testo]" custT="1"/>
      <dgm:spPr/>
      <dgm:t>
        <a:bodyPr/>
        <a:lstStyle/>
        <a:p>
          <a:r>
            <a:rPr lang="it-IT" sz="1200" dirty="0" smtClean="0"/>
            <a:t>Custodia cautelare  in luogo di cura</a:t>
          </a:r>
          <a:endParaRPr lang="it-IT" sz="1200" dirty="0"/>
        </a:p>
      </dgm:t>
    </dgm:pt>
    <dgm:pt modelId="{01788ED0-3970-47FD-A361-E45B5A963775}" type="parTrans" cxnId="{35A3F79C-F135-44D1-97B0-F2F3169EE8BC}">
      <dgm:prSet/>
      <dgm:spPr/>
      <dgm:t>
        <a:bodyPr/>
        <a:lstStyle/>
        <a:p>
          <a:endParaRPr lang="it-IT"/>
        </a:p>
      </dgm:t>
    </dgm:pt>
    <dgm:pt modelId="{12F9A729-DB1B-4896-A582-A114F4FD24BE}" type="sibTrans" cxnId="{35A3F79C-F135-44D1-97B0-F2F3169EE8BC}">
      <dgm:prSet/>
      <dgm:spPr/>
      <dgm:t>
        <a:bodyPr/>
        <a:lstStyle/>
        <a:p>
          <a:endParaRPr lang="it-IT"/>
        </a:p>
      </dgm:t>
    </dgm:pt>
    <dgm:pt modelId="{416A822A-C4A5-4442-B3DE-AEE0AA6DC2BF}">
      <dgm:prSet phldrT="[Testo]" custT="1"/>
      <dgm:spPr/>
      <dgm:t>
        <a:bodyPr/>
        <a:lstStyle/>
        <a:p>
          <a:r>
            <a:rPr lang="it-IT" sz="1200" dirty="0" smtClean="0"/>
            <a:t>Misure di sicurezza provvisorie</a:t>
          </a:r>
          <a:endParaRPr lang="it-IT" sz="1200" dirty="0"/>
        </a:p>
      </dgm:t>
    </dgm:pt>
    <dgm:pt modelId="{E4F1FE4E-5D54-4CB9-BA08-5CBB54560A59}" type="parTrans" cxnId="{E1DECEA1-E904-486F-B63F-B413D4BEA2A4}">
      <dgm:prSet/>
      <dgm:spPr/>
      <dgm:t>
        <a:bodyPr/>
        <a:lstStyle/>
        <a:p>
          <a:endParaRPr lang="it-IT"/>
        </a:p>
      </dgm:t>
    </dgm:pt>
    <dgm:pt modelId="{C8EF674B-07B4-40B9-8EFB-977DD1F3FD5E}" type="sibTrans" cxnId="{E1DECEA1-E904-486F-B63F-B413D4BEA2A4}">
      <dgm:prSet/>
      <dgm:spPr/>
      <dgm:t>
        <a:bodyPr/>
        <a:lstStyle/>
        <a:p>
          <a:endParaRPr lang="it-IT"/>
        </a:p>
      </dgm:t>
    </dgm:pt>
    <dgm:pt modelId="{FE524E7F-44EF-4999-8985-CE751E977E11}">
      <dgm:prSet phldrT="[Testo]" custT="1"/>
      <dgm:spPr/>
      <dgm:t>
        <a:bodyPr/>
        <a:lstStyle/>
        <a:p>
          <a:r>
            <a:rPr lang="it-IT" sz="1000" dirty="0" smtClean="0"/>
            <a:t>1</a:t>
          </a:r>
          <a:r>
            <a:rPr lang="it-IT" sz="1200" dirty="0" smtClean="0"/>
            <a:t>. Nei casi previsti dalla legge, l'applicazione provvisoria delle misure di sicurezza è disposta dal giudice, su richiesta del PM, in qualunque stato e grado del procedimento, quando sussistono gravi indizi di commissione del fatto e non ricorrono le condizioni previste dall'art.  273 comma 2.</a:t>
          </a:r>
          <a:endParaRPr lang="it-IT" sz="1200" dirty="0"/>
        </a:p>
      </dgm:t>
    </dgm:pt>
    <dgm:pt modelId="{B723B60A-83B5-48C8-A8BD-90A9574EE2E2}" type="parTrans" cxnId="{39C26863-6DB1-48AF-97DD-06C2A6E6ECDE}">
      <dgm:prSet/>
      <dgm:spPr/>
      <dgm:t>
        <a:bodyPr/>
        <a:lstStyle/>
        <a:p>
          <a:endParaRPr lang="it-IT"/>
        </a:p>
      </dgm:t>
    </dgm:pt>
    <dgm:pt modelId="{5663D3D2-FADD-41A3-BB15-B73D78924275}" type="sibTrans" cxnId="{39C26863-6DB1-48AF-97DD-06C2A6E6ECDE}">
      <dgm:prSet/>
      <dgm:spPr/>
      <dgm:t>
        <a:bodyPr/>
        <a:lstStyle/>
        <a:p>
          <a:endParaRPr lang="it-IT"/>
        </a:p>
      </dgm:t>
    </dgm:pt>
    <dgm:pt modelId="{C6593AC5-69F3-410C-BBBC-B1FDD1D05B23}">
      <dgm:prSet phldrT="[Testo]" custT="1"/>
      <dgm:spPr/>
      <dgm:t>
        <a:bodyPr/>
        <a:lstStyle/>
        <a:p>
          <a:r>
            <a:rPr lang="it-IT" sz="1200" dirty="0" smtClean="0"/>
            <a:t>2. Il giudice provvede con ordinanza a norma dell’art. 292, previo accertamento sulla pericolosità sociale dell’imputato (203 c.p.). …</a:t>
          </a:r>
          <a:endParaRPr lang="it-IT" sz="1200" dirty="0"/>
        </a:p>
      </dgm:t>
    </dgm:pt>
    <dgm:pt modelId="{C22B5D00-CED4-46C8-A688-1BC2AEE9D990}" type="parTrans" cxnId="{EDB9BF8D-AE53-4548-AF66-D5B18D4D13D3}">
      <dgm:prSet/>
      <dgm:spPr/>
      <dgm:t>
        <a:bodyPr/>
        <a:lstStyle/>
        <a:p>
          <a:endParaRPr lang="it-IT"/>
        </a:p>
      </dgm:t>
    </dgm:pt>
    <dgm:pt modelId="{1117C906-98A8-4172-87C2-DAB64BF87AB9}" type="sibTrans" cxnId="{EDB9BF8D-AE53-4548-AF66-D5B18D4D13D3}">
      <dgm:prSet/>
      <dgm:spPr/>
      <dgm:t>
        <a:bodyPr/>
        <a:lstStyle/>
        <a:p>
          <a:endParaRPr lang="it-IT"/>
        </a:p>
      </dgm:t>
    </dgm:pt>
    <dgm:pt modelId="{F40A3B4B-2E66-4F80-B2D1-5EF38815B41C}">
      <dgm:prSet custT="1"/>
      <dgm:spPr/>
      <dgm:t>
        <a:bodyPr/>
        <a:lstStyle/>
        <a:p>
          <a:r>
            <a:rPr lang="it-IT" sz="1200" dirty="0" smtClean="0"/>
            <a:t>1. Se la persona da sottoporre a custodia cautelare si trova in stato di infermità di mente che ne esclude o ne diminuisce grandemente la capacità di intendere o di volere, il giudice, in luogo della custodia in carcere, può disporre il ricovero provvisorio in idonea struttura del servizio psichiatrico ospedaliero, adottando i provvedimenti necessari per prevenire il pericolo di fuga. Il ricovero non può essere mantenuto quando risulta che l'imputato non è più infermo di mente.</a:t>
          </a:r>
          <a:endParaRPr lang="it-IT" sz="1200" dirty="0"/>
        </a:p>
      </dgm:t>
    </dgm:pt>
    <dgm:pt modelId="{E3DA402A-C64A-4172-9755-F912538EC01C}" type="parTrans" cxnId="{7346A666-1591-4E5F-B14F-B9FA5E29036B}">
      <dgm:prSet/>
      <dgm:spPr/>
      <dgm:t>
        <a:bodyPr/>
        <a:lstStyle/>
        <a:p>
          <a:endParaRPr lang="it-IT"/>
        </a:p>
      </dgm:t>
    </dgm:pt>
    <dgm:pt modelId="{FEE52771-5BBF-4ECC-80FC-25F639803738}" type="sibTrans" cxnId="{7346A666-1591-4E5F-B14F-B9FA5E29036B}">
      <dgm:prSet/>
      <dgm:spPr/>
      <dgm:t>
        <a:bodyPr/>
        <a:lstStyle/>
        <a:p>
          <a:endParaRPr lang="it-IT"/>
        </a:p>
      </dgm:t>
    </dgm:pt>
    <dgm:pt modelId="{BE7CAFB7-C79D-4AEE-8F65-F59581FBB849}">
      <dgm:prSet custT="1"/>
      <dgm:spPr/>
      <dgm:t>
        <a:bodyPr/>
        <a:lstStyle/>
        <a:p>
          <a:r>
            <a:rPr lang="it-IT" sz="1200" dirty="0" smtClean="0"/>
            <a:t>2. Si applicano le disposizioni dell'articolo 285 commi 2 e 3. </a:t>
          </a:r>
          <a:endParaRPr lang="it-IT" sz="1200" dirty="0"/>
        </a:p>
      </dgm:t>
    </dgm:pt>
    <dgm:pt modelId="{D26D49A7-69C9-4BA6-B12A-7658CF9E1FE5}" type="parTrans" cxnId="{14B03DA0-6B57-4185-868E-96D02B4ED150}">
      <dgm:prSet/>
      <dgm:spPr/>
      <dgm:t>
        <a:bodyPr/>
        <a:lstStyle/>
        <a:p>
          <a:endParaRPr lang="it-IT"/>
        </a:p>
      </dgm:t>
    </dgm:pt>
    <dgm:pt modelId="{F603BAE5-76AF-4357-8D06-64E7F279F169}" type="sibTrans" cxnId="{14B03DA0-6B57-4185-868E-96D02B4ED150}">
      <dgm:prSet/>
      <dgm:spPr/>
      <dgm:t>
        <a:bodyPr/>
        <a:lstStyle/>
        <a:p>
          <a:endParaRPr lang="it-IT"/>
        </a:p>
      </dgm:t>
    </dgm:pt>
    <dgm:pt modelId="{68AD06B3-052E-4A79-AF12-11EB3798EC5A}">
      <dgm:prSet custT="1"/>
      <dgm:spPr/>
      <dgm:t>
        <a:bodyPr/>
        <a:lstStyle/>
        <a:p>
          <a:endParaRPr lang="it-IT" sz="1200" dirty="0"/>
        </a:p>
      </dgm:t>
    </dgm:pt>
    <dgm:pt modelId="{C7C8465B-5B5D-4C53-A2C9-7CA53B70174A}" type="parTrans" cxnId="{5908E47D-ECD5-4552-93CD-157B3000C9F2}">
      <dgm:prSet/>
      <dgm:spPr/>
      <dgm:t>
        <a:bodyPr/>
        <a:lstStyle/>
        <a:p>
          <a:endParaRPr lang="it-IT"/>
        </a:p>
      </dgm:t>
    </dgm:pt>
    <dgm:pt modelId="{6D3CC030-C09F-4F88-BEF5-7E2B34C022FC}" type="sibTrans" cxnId="{5908E47D-ECD5-4552-93CD-157B3000C9F2}">
      <dgm:prSet/>
      <dgm:spPr/>
      <dgm:t>
        <a:bodyPr/>
        <a:lstStyle/>
        <a:p>
          <a:endParaRPr lang="it-IT"/>
        </a:p>
      </dgm:t>
    </dgm:pt>
    <dgm:pt modelId="{14A4C8B5-C52C-4D10-BD38-8A80E24252C2}">
      <dgm:prSet custT="1"/>
      <dgm:spPr/>
      <dgm:t>
        <a:bodyPr/>
        <a:lstStyle/>
        <a:p>
          <a:r>
            <a:rPr lang="it-IT" sz="1200" dirty="0" smtClean="0"/>
            <a:t>3. Salvo quanto previsto dall’art. 299 comma 1, ai fini dell’art. 206 comma 2 c.p., il giudice procede a nuovi accertamenti sulla pericolosità sociale dell’imputato nei termini indicati nell’art. 72.</a:t>
          </a:r>
          <a:endParaRPr lang="it-IT" sz="1200" dirty="0"/>
        </a:p>
      </dgm:t>
    </dgm:pt>
    <dgm:pt modelId="{1242E8DD-D865-42E8-8F5A-BC9DBDA8513D}" type="parTrans" cxnId="{C77ADF35-8F25-4F48-B753-475E075B6D31}">
      <dgm:prSet/>
      <dgm:spPr/>
      <dgm:t>
        <a:bodyPr/>
        <a:lstStyle/>
        <a:p>
          <a:endParaRPr lang="it-IT"/>
        </a:p>
      </dgm:t>
    </dgm:pt>
    <dgm:pt modelId="{35D30408-C87C-4D0C-A8F3-1BC46B9FBA02}" type="sibTrans" cxnId="{C77ADF35-8F25-4F48-B753-475E075B6D31}">
      <dgm:prSet/>
      <dgm:spPr/>
      <dgm:t>
        <a:bodyPr/>
        <a:lstStyle/>
        <a:p>
          <a:endParaRPr lang="it-IT"/>
        </a:p>
      </dgm:t>
    </dgm:pt>
    <dgm:pt modelId="{D37CC9B2-4059-4D47-A4A7-C2FA70235A5B}">
      <dgm:prSet custT="1"/>
      <dgm:spPr/>
      <dgm:t>
        <a:bodyPr/>
        <a:lstStyle/>
        <a:p>
          <a:endParaRPr lang="it-IT" sz="1200" dirty="0"/>
        </a:p>
      </dgm:t>
    </dgm:pt>
    <dgm:pt modelId="{E637D490-9B7B-4733-B852-1D8EB5DCD94D}" type="parTrans" cxnId="{B51B44A6-FF24-42B7-A5FB-C9435C90451A}">
      <dgm:prSet/>
      <dgm:spPr/>
      <dgm:t>
        <a:bodyPr/>
        <a:lstStyle/>
        <a:p>
          <a:endParaRPr lang="it-IT"/>
        </a:p>
      </dgm:t>
    </dgm:pt>
    <dgm:pt modelId="{A29435A4-1D9C-4356-9763-C3CEDA51AA90}" type="sibTrans" cxnId="{B51B44A6-FF24-42B7-A5FB-C9435C90451A}">
      <dgm:prSet/>
      <dgm:spPr/>
      <dgm:t>
        <a:bodyPr/>
        <a:lstStyle/>
        <a:p>
          <a:endParaRPr lang="it-IT"/>
        </a:p>
      </dgm:t>
    </dgm:pt>
    <dgm:pt modelId="{2C711583-8A11-473F-BF29-FA5FD4ADFEC3}" type="pres">
      <dgm:prSet presAssocID="{789B2312-61C8-44E8-A77A-CF7E2D229E04}" presName="Name0" presStyleCnt="0">
        <dgm:presLayoutVars>
          <dgm:chMax val="7"/>
          <dgm:chPref val="7"/>
          <dgm:dir/>
        </dgm:presLayoutVars>
      </dgm:prSet>
      <dgm:spPr/>
      <dgm:t>
        <a:bodyPr/>
        <a:lstStyle/>
        <a:p>
          <a:endParaRPr lang="it-IT"/>
        </a:p>
      </dgm:t>
    </dgm:pt>
    <dgm:pt modelId="{6114006C-D675-41B9-8327-DECC2DC24448}" type="pres">
      <dgm:prSet presAssocID="{789B2312-61C8-44E8-A77A-CF7E2D229E04}" presName="Name1" presStyleCnt="0"/>
      <dgm:spPr/>
    </dgm:pt>
    <dgm:pt modelId="{72FF33E1-E07B-4495-946C-7F96B158DD49}" type="pres">
      <dgm:prSet presAssocID="{789B2312-61C8-44E8-A77A-CF7E2D229E04}" presName="cycle" presStyleCnt="0"/>
      <dgm:spPr/>
    </dgm:pt>
    <dgm:pt modelId="{20917DAE-FDCC-4F87-96AD-17B6C0B9EAAD}" type="pres">
      <dgm:prSet presAssocID="{789B2312-61C8-44E8-A77A-CF7E2D229E04}" presName="srcNode" presStyleLbl="node1" presStyleIdx="0" presStyleCnt="2"/>
      <dgm:spPr/>
    </dgm:pt>
    <dgm:pt modelId="{1B84C1C3-9BD6-449D-8251-865D936D4CCF}" type="pres">
      <dgm:prSet presAssocID="{789B2312-61C8-44E8-A77A-CF7E2D229E04}" presName="conn" presStyleLbl="parChTrans1D2" presStyleIdx="0" presStyleCnt="1"/>
      <dgm:spPr/>
      <dgm:t>
        <a:bodyPr/>
        <a:lstStyle/>
        <a:p>
          <a:endParaRPr lang="it-IT"/>
        </a:p>
      </dgm:t>
    </dgm:pt>
    <dgm:pt modelId="{381CD133-6306-4118-A957-A7B456992551}" type="pres">
      <dgm:prSet presAssocID="{789B2312-61C8-44E8-A77A-CF7E2D229E04}" presName="extraNode" presStyleLbl="node1" presStyleIdx="0" presStyleCnt="2"/>
      <dgm:spPr/>
    </dgm:pt>
    <dgm:pt modelId="{58026353-7633-4918-8DB4-10B0B50F66DA}" type="pres">
      <dgm:prSet presAssocID="{789B2312-61C8-44E8-A77A-CF7E2D229E04}" presName="dstNode" presStyleLbl="node1" presStyleIdx="0" presStyleCnt="2"/>
      <dgm:spPr/>
    </dgm:pt>
    <dgm:pt modelId="{D3C44997-5FE3-423D-98D5-097BA45BDD18}" type="pres">
      <dgm:prSet presAssocID="{062153E9-DC9C-4379-8828-87135B6FF0A6}" presName="text_1" presStyleLbl="node1" presStyleIdx="0" presStyleCnt="2" custScaleX="102903" custScaleY="121996" custLinFactNeighborX="-2779" custLinFactNeighborY="-6789">
        <dgm:presLayoutVars>
          <dgm:bulletEnabled val="1"/>
        </dgm:presLayoutVars>
      </dgm:prSet>
      <dgm:spPr/>
      <dgm:t>
        <a:bodyPr/>
        <a:lstStyle/>
        <a:p>
          <a:endParaRPr lang="it-IT"/>
        </a:p>
      </dgm:t>
    </dgm:pt>
    <dgm:pt modelId="{864A657D-A943-4EFB-B513-D12B79A924FD}" type="pres">
      <dgm:prSet presAssocID="{062153E9-DC9C-4379-8828-87135B6FF0A6}" presName="accent_1" presStyleCnt="0"/>
      <dgm:spPr/>
    </dgm:pt>
    <dgm:pt modelId="{9A8C3976-F046-4C21-B21B-C7F523758E30}" type="pres">
      <dgm:prSet presAssocID="{062153E9-DC9C-4379-8828-87135B6FF0A6}" presName="accentRepeatNode" presStyleLbl="solidFgAcc1" presStyleIdx="0" presStyleCnt="2" custScaleX="96853" custScaleY="95447" custLinFactNeighborX="-6606" custLinFactNeighborY="-3299"/>
      <dgm:spPr/>
    </dgm:pt>
    <dgm:pt modelId="{BED96CEA-68E2-439C-9D87-383528E68299}" type="pres">
      <dgm:prSet presAssocID="{416A822A-C4A5-4442-B3DE-AEE0AA6DC2BF}" presName="text_2" presStyleLbl="node1" presStyleIdx="1" presStyleCnt="2" custScaleY="166142">
        <dgm:presLayoutVars>
          <dgm:bulletEnabled val="1"/>
        </dgm:presLayoutVars>
      </dgm:prSet>
      <dgm:spPr/>
      <dgm:t>
        <a:bodyPr/>
        <a:lstStyle/>
        <a:p>
          <a:endParaRPr lang="it-IT"/>
        </a:p>
      </dgm:t>
    </dgm:pt>
    <dgm:pt modelId="{8E092BC1-60CF-4CD2-BCFC-F489252238BF}" type="pres">
      <dgm:prSet presAssocID="{416A822A-C4A5-4442-B3DE-AEE0AA6DC2BF}" presName="accent_2" presStyleCnt="0"/>
      <dgm:spPr/>
    </dgm:pt>
    <dgm:pt modelId="{AECF0E2F-D6C5-4B57-A833-CE388F0E7023}" type="pres">
      <dgm:prSet presAssocID="{416A822A-C4A5-4442-B3DE-AEE0AA6DC2BF}" presName="accentRepeatNode" presStyleLbl="solidFgAcc1" presStyleIdx="1" presStyleCnt="2"/>
      <dgm:spPr/>
    </dgm:pt>
  </dgm:ptLst>
  <dgm:cxnLst>
    <dgm:cxn modelId="{EDB9BF8D-AE53-4548-AF66-D5B18D4D13D3}" srcId="{416A822A-C4A5-4442-B3DE-AEE0AA6DC2BF}" destId="{C6593AC5-69F3-410C-BBBC-B1FDD1D05B23}" srcOrd="1" destOrd="0" parTransId="{C22B5D00-CED4-46C8-A688-1BC2AEE9D990}" sibTransId="{1117C906-98A8-4172-87C2-DAB64BF87AB9}"/>
    <dgm:cxn modelId="{35A3F79C-F135-44D1-97B0-F2F3169EE8BC}" srcId="{789B2312-61C8-44E8-A77A-CF7E2D229E04}" destId="{062153E9-DC9C-4379-8828-87135B6FF0A6}" srcOrd="0" destOrd="0" parTransId="{01788ED0-3970-47FD-A361-E45B5A963775}" sibTransId="{12F9A729-DB1B-4896-A582-A114F4FD24BE}"/>
    <dgm:cxn modelId="{072149ED-D02F-4EE4-84AF-647190B00F99}" type="presOf" srcId="{FEE52771-5BBF-4ECC-80FC-25F639803738}" destId="{1B84C1C3-9BD6-449D-8251-865D936D4CCF}" srcOrd="0" destOrd="0" presId="urn:microsoft.com/office/officeart/2008/layout/VerticalCurvedList"/>
    <dgm:cxn modelId="{B51B44A6-FF24-42B7-A5FB-C9435C90451A}" srcId="{416A822A-C4A5-4442-B3DE-AEE0AA6DC2BF}" destId="{D37CC9B2-4059-4D47-A4A7-C2FA70235A5B}" srcOrd="3" destOrd="0" parTransId="{E637D490-9B7B-4733-B852-1D8EB5DCD94D}" sibTransId="{A29435A4-1D9C-4356-9763-C3CEDA51AA90}"/>
    <dgm:cxn modelId="{803A601B-FA4B-46E6-BB57-FCEB364C28A9}" type="presOf" srcId="{062153E9-DC9C-4379-8828-87135B6FF0A6}" destId="{D3C44997-5FE3-423D-98D5-097BA45BDD18}" srcOrd="0" destOrd="0" presId="urn:microsoft.com/office/officeart/2008/layout/VerticalCurvedList"/>
    <dgm:cxn modelId="{160AE6FB-5C36-40F8-A66B-7492FC8BE693}" type="presOf" srcId="{416A822A-C4A5-4442-B3DE-AEE0AA6DC2BF}" destId="{BED96CEA-68E2-439C-9D87-383528E68299}" srcOrd="0" destOrd="0" presId="urn:microsoft.com/office/officeart/2008/layout/VerticalCurvedList"/>
    <dgm:cxn modelId="{F2011D80-CF72-4738-A8AD-C02A1CA80F5F}" type="presOf" srcId="{14A4C8B5-C52C-4D10-BD38-8A80E24252C2}" destId="{BED96CEA-68E2-439C-9D87-383528E68299}" srcOrd="0" destOrd="3" presId="urn:microsoft.com/office/officeart/2008/layout/VerticalCurvedList"/>
    <dgm:cxn modelId="{C77ADF35-8F25-4F48-B753-475E075B6D31}" srcId="{416A822A-C4A5-4442-B3DE-AEE0AA6DC2BF}" destId="{14A4C8B5-C52C-4D10-BD38-8A80E24252C2}" srcOrd="2" destOrd="0" parTransId="{1242E8DD-D865-42E8-8F5A-BC9DBDA8513D}" sibTransId="{35D30408-C87C-4D0C-A8F3-1BC46B9FBA02}"/>
    <dgm:cxn modelId="{DF2DD5AA-D2E8-4356-914C-DE43AC8AE9B6}" type="presOf" srcId="{789B2312-61C8-44E8-A77A-CF7E2D229E04}" destId="{2C711583-8A11-473F-BF29-FA5FD4ADFEC3}" srcOrd="0" destOrd="0" presId="urn:microsoft.com/office/officeart/2008/layout/VerticalCurvedList"/>
    <dgm:cxn modelId="{E1DECEA1-E904-486F-B63F-B413D4BEA2A4}" srcId="{789B2312-61C8-44E8-A77A-CF7E2D229E04}" destId="{416A822A-C4A5-4442-B3DE-AEE0AA6DC2BF}" srcOrd="1" destOrd="0" parTransId="{E4F1FE4E-5D54-4CB9-BA08-5CBB54560A59}" sibTransId="{C8EF674B-07B4-40B9-8EFB-977DD1F3FD5E}"/>
    <dgm:cxn modelId="{14B03DA0-6B57-4185-868E-96D02B4ED150}" srcId="{062153E9-DC9C-4379-8828-87135B6FF0A6}" destId="{BE7CAFB7-C79D-4AEE-8F65-F59581FBB849}" srcOrd="2" destOrd="0" parTransId="{D26D49A7-69C9-4BA6-B12A-7658CF9E1FE5}" sibTransId="{F603BAE5-76AF-4357-8D06-64E7F279F169}"/>
    <dgm:cxn modelId="{D4E6CD99-6679-4DD5-B48A-C4182ED38BFF}" type="presOf" srcId="{68AD06B3-052E-4A79-AF12-11EB3798EC5A}" destId="{D3C44997-5FE3-423D-98D5-097BA45BDD18}" srcOrd="0" destOrd="2" presId="urn:microsoft.com/office/officeart/2008/layout/VerticalCurvedList"/>
    <dgm:cxn modelId="{39C26863-6DB1-48AF-97DD-06C2A6E6ECDE}" srcId="{416A822A-C4A5-4442-B3DE-AEE0AA6DC2BF}" destId="{FE524E7F-44EF-4999-8985-CE751E977E11}" srcOrd="0" destOrd="0" parTransId="{B723B60A-83B5-48C8-A8BD-90A9574EE2E2}" sibTransId="{5663D3D2-FADD-41A3-BB15-B73D78924275}"/>
    <dgm:cxn modelId="{5908E47D-ECD5-4552-93CD-157B3000C9F2}" srcId="{062153E9-DC9C-4379-8828-87135B6FF0A6}" destId="{68AD06B3-052E-4A79-AF12-11EB3798EC5A}" srcOrd="1" destOrd="0" parTransId="{C7C8465B-5B5D-4C53-A2C9-7CA53B70174A}" sibTransId="{6D3CC030-C09F-4F88-BEF5-7E2B34C022FC}"/>
    <dgm:cxn modelId="{1D556C6F-83AD-4E98-B2D4-7D00A0D7C97A}" type="presOf" srcId="{D37CC9B2-4059-4D47-A4A7-C2FA70235A5B}" destId="{BED96CEA-68E2-439C-9D87-383528E68299}" srcOrd="0" destOrd="4" presId="urn:microsoft.com/office/officeart/2008/layout/VerticalCurvedList"/>
    <dgm:cxn modelId="{D00687BC-4351-45C3-BAE6-60EC9D1FB09B}" type="presOf" srcId="{BE7CAFB7-C79D-4AEE-8F65-F59581FBB849}" destId="{D3C44997-5FE3-423D-98D5-097BA45BDD18}" srcOrd="0" destOrd="3" presId="urn:microsoft.com/office/officeart/2008/layout/VerticalCurvedList"/>
    <dgm:cxn modelId="{D95C9DF8-D77B-409B-B894-7C0FDD85E4F5}" type="presOf" srcId="{F40A3B4B-2E66-4F80-B2D1-5EF38815B41C}" destId="{D3C44997-5FE3-423D-98D5-097BA45BDD18}" srcOrd="0" destOrd="1" presId="urn:microsoft.com/office/officeart/2008/layout/VerticalCurvedList"/>
    <dgm:cxn modelId="{0FE003B3-DE75-404C-AB61-0CB6BBF9A672}" type="presOf" srcId="{FE524E7F-44EF-4999-8985-CE751E977E11}" destId="{BED96CEA-68E2-439C-9D87-383528E68299}" srcOrd="0" destOrd="1" presId="urn:microsoft.com/office/officeart/2008/layout/VerticalCurvedList"/>
    <dgm:cxn modelId="{7346A666-1591-4E5F-B14F-B9FA5E29036B}" srcId="{062153E9-DC9C-4379-8828-87135B6FF0A6}" destId="{F40A3B4B-2E66-4F80-B2D1-5EF38815B41C}" srcOrd="0" destOrd="0" parTransId="{E3DA402A-C64A-4172-9755-F912538EC01C}" sibTransId="{FEE52771-5BBF-4ECC-80FC-25F639803738}"/>
    <dgm:cxn modelId="{891746DA-0AC2-4EBD-93C4-6C5AC7FFA8E1}" type="presOf" srcId="{C6593AC5-69F3-410C-BBBC-B1FDD1D05B23}" destId="{BED96CEA-68E2-439C-9D87-383528E68299}" srcOrd="0" destOrd="2" presId="urn:microsoft.com/office/officeart/2008/layout/VerticalCurvedList"/>
    <dgm:cxn modelId="{49A074FA-4A9A-4B31-9447-5894B8CB6E77}" type="presParOf" srcId="{2C711583-8A11-473F-BF29-FA5FD4ADFEC3}" destId="{6114006C-D675-41B9-8327-DECC2DC24448}" srcOrd="0" destOrd="0" presId="urn:microsoft.com/office/officeart/2008/layout/VerticalCurvedList"/>
    <dgm:cxn modelId="{45590F9F-BAA9-4A5B-AF15-4E3BC593EC34}" type="presParOf" srcId="{6114006C-D675-41B9-8327-DECC2DC24448}" destId="{72FF33E1-E07B-4495-946C-7F96B158DD49}" srcOrd="0" destOrd="0" presId="urn:microsoft.com/office/officeart/2008/layout/VerticalCurvedList"/>
    <dgm:cxn modelId="{E3131D16-1930-4A91-A055-C5B1AD193457}" type="presParOf" srcId="{72FF33E1-E07B-4495-946C-7F96B158DD49}" destId="{20917DAE-FDCC-4F87-96AD-17B6C0B9EAAD}" srcOrd="0" destOrd="0" presId="urn:microsoft.com/office/officeart/2008/layout/VerticalCurvedList"/>
    <dgm:cxn modelId="{5707AAF5-E2F1-4455-BBE1-36BBEB15BD04}" type="presParOf" srcId="{72FF33E1-E07B-4495-946C-7F96B158DD49}" destId="{1B84C1C3-9BD6-449D-8251-865D936D4CCF}" srcOrd="1" destOrd="0" presId="urn:microsoft.com/office/officeart/2008/layout/VerticalCurvedList"/>
    <dgm:cxn modelId="{C63CC2CB-217A-4A5E-8B1E-CF9D327BA38B}" type="presParOf" srcId="{72FF33E1-E07B-4495-946C-7F96B158DD49}" destId="{381CD133-6306-4118-A957-A7B456992551}" srcOrd="2" destOrd="0" presId="urn:microsoft.com/office/officeart/2008/layout/VerticalCurvedList"/>
    <dgm:cxn modelId="{D04C9B5A-CA7F-43AC-B1A7-C64090AF8B59}" type="presParOf" srcId="{72FF33E1-E07B-4495-946C-7F96B158DD49}" destId="{58026353-7633-4918-8DB4-10B0B50F66DA}" srcOrd="3" destOrd="0" presId="urn:microsoft.com/office/officeart/2008/layout/VerticalCurvedList"/>
    <dgm:cxn modelId="{F8F9688B-EE90-48EB-9CD0-B1CE99C40C28}" type="presParOf" srcId="{6114006C-D675-41B9-8327-DECC2DC24448}" destId="{D3C44997-5FE3-423D-98D5-097BA45BDD18}" srcOrd="1" destOrd="0" presId="urn:microsoft.com/office/officeart/2008/layout/VerticalCurvedList"/>
    <dgm:cxn modelId="{C66CF662-8723-4F28-9897-FD59064B5813}" type="presParOf" srcId="{6114006C-D675-41B9-8327-DECC2DC24448}" destId="{864A657D-A943-4EFB-B513-D12B79A924FD}" srcOrd="2" destOrd="0" presId="urn:microsoft.com/office/officeart/2008/layout/VerticalCurvedList"/>
    <dgm:cxn modelId="{639BBC23-C906-4EB4-A6B5-89F9EA38A4E7}" type="presParOf" srcId="{864A657D-A943-4EFB-B513-D12B79A924FD}" destId="{9A8C3976-F046-4C21-B21B-C7F523758E30}" srcOrd="0" destOrd="0" presId="urn:microsoft.com/office/officeart/2008/layout/VerticalCurvedList"/>
    <dgm:cxn modelId="{81D1A758-FB2E-4FB1-B23B-4F8BA9092B0E}" type="presParOf" srcId="{6114006C-D675-41B9-8327-DECC2DC24448}" destId="{BED96CEA-68E2-439C-9D87-383528E68299}" srcOrd="3" destOrd="0" presId="urn:microsoft.com/office/officeart/2008/layout/VerticalCurvedList"/>
    <dgm:cxn modelId="{E66E2919-C8D9-48DF-B251-69B99068BBA2}" type="presParOf" srcId="{6114006C-D675-41B9-8327-DECC2DC24448}" destId="{8E092BC1-60CF-4CD2-BCFC-F489252238BF}" srcOrd="4" destOrd="0" presId="urn:microsoft.com/office/officeart/2008/layout/VerticalCurvedList"/>
    <dgm:cxn modelId="{2FCCD227-A12D-4DED-B6C9-3AB37A570481}" type="presParOf" srcId="{8E092BC1-60CF-4CD2-BCFC-F489252238BF}" destId="{AECF0E2F-D6C5-4B57-A833-CE388F0E7023}"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9ACC190-E16D-4F94-9EC3-4CD01D7C2F3C}"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it-IT"/>
        </a:p>
      </dgm:t>
    </dgm:pt>
    <dgm:pt modelId="{D3353C74-1799-4654-ACF2-39855E853098}">
      <dgm:prSet phldrT="[Testo]" custT="1"/>
      <dgm:spPr/>
      <dgm:t>
        <a:bodyPr/>
        <a:lstStyle/>
        <a:p>
          <a:r>
            <a:rPr lang="it-IT" sz="2000" dirty="0" smtClean="0"/>
            <a:t>Capacità piena di intendere e di volere</a:t>
          </a:r>
          <a:endParaRPr lang="it-IT" sz="2000" dirty="0"/>
        </a:p>
      </dgm:t>
    </dgm:pt>
    <dgm:pt modelId="{4F5A09B1-A7E1-470D-97A1-1CEF750AEC2A}" type="parTrans" cxnId="{195C1EE2-3827-451D-B289-7BB2C240F84D}">
      <dgm:prSet/>
      <dgm:spPr/>
      <dgm:t>
        <a:bodyPr/>
        <a:lstStyle/>
        <a:p>
          <a:endParaRPr lang="it-IT"/>
        </a:p>
      </dgm:t>
    </dgm:pt>
    <dgm:pt modelId="{CBC2A772-34FA-4E7E-AF5A-7AF1DE8BAA17}" type="sibTrans" cxnId="{195C1EE2-3827-451D-B289-7BB2C240F84D}">
      <dgm:prSet/>
      <dgm:spPr/>
      <dgm:t>
        <a:bodyPr/>
        <a:lstStyle/>
        <a:p>
          <a:endParaRPr lang="it-IT"/>
        </a:p>
      </dgm:t>
    </dgm:pt>
    <dgm:pt modelId="{0971803E-2B09-4183-B906-8AE9D6AC5CC9}">
      <dgm:prSet phldrT="[Testo]"/>
      <dgm:spPr/>
      <dgm:t>
        <a:bodyPr/>
        <a:lstStyle/>
        <a:p>
          <a:r>
            <a:rPr lang="it-IT" dirty="0" smtClean="0"/>
            <a:t>Responsabilità penale</a:t>
          </a:r>
          <a:endParaRPr lang="it-IT" dirty="0"/>
        </a:p>
      </dgm:t>
    </dgm:pt>
    <dgm:pt modelId="{84C8787A-6FC0-42C4-B585-3FE3DD73012F}" type="parTrans" cxnId="{B105BC1E-4563-4941-B2FD-9B082380C36D}">
      <dgm:prSet/>
      <dgm:spPr/>
      <dgm:t>
        <a:bodyPr/>
        <a:lstStyle/>
        <a:p>
          <a:endParaRPr lang="it-IT"/>
        </a:p>
      </dgm:t>
    </dgm:pt>
    <dgm:pt modelId="{1C493ADA-5453-4724-977C-EC604233B349}" type="sibTrans" cxnId="{B105BC1E-4563-4941-B2FD-9B082380C36D}">
      <dgm:prSet/>
      <dgm:spPr/>
      <dgm:t>
        <a:bodyPr/>
        <a:lstStyle/>
        <a:p>
          <a:endParaRPr lang="it-IT"/>
        </a:p>
      </dgm:t>
    </dgm:pt>
    <dgm:pt modelId="{515ACF89-F9ED-4E58-9494-21D5389B61EF}">
      <dgm:prSet phldrT="[Testo]"/>
      <dgm:spPr/>
      <dgm:t>
        <a:bodyPr/>
        <a:lstStyle/>
        <a:p>
          <a:r>
            <a:rPr lang="it-IT" dirty="0" smtClean="0"/>
            <a:t>Condanna</a:t>
          </a:r>
          <a:endParaRPr lang="it-IT" dirty="0"/>
        </a:p>
      </dgm:t>
    </dgm:pt>
    <dgm:pt modelId="{AC850471-B772-4E3A-8D21-C1B260FA7A36}" type="parTrans" cxnId="{E5D45A2F-7D16-443D-BFE6-7B29274DD0BA}">
      <dgm:prSet/>
      <dgm:spPr/>
      <dgm:t>
        <a:bodyPr/>
        <a:lstStyle/>
        <a:p>
          <a:endParaRPr lang="it-IT"/>
        </a:p>
      </dgm:t>
    </dgm:pt>
    <dgm:pt modelId="{49B1450E-481C-472E-B00B-B49106D4A0DD}" type="sibTrans" cxnId="{E5D45A2F-7D16-443D-BFE6-7B29274DD0BA}">
      <dgm:prSet/>
      <dgm:spPr/>
      <dgm:t>
        <a:bodyPr/>
        <a:lstStyle/>
        <a:p>
          <a:endParaRPr lang="it-IT"/>
        </a:p>
      </dgm:t>
    </dgm:pt>
    <dgm:pt modelId="{4B3ECB01-E3CB-49DD-AD3C-D2D5935657D6}" type="pres">
      <dgm:prSet presAssocID="{59ACC190-E16D-4F94-9EC3-4CD01D7C2F3C}" presName="Name0" presStyleCnt="0">
        <dgm:presLayoutVars>
          <dgm:dir/>
          <dgm:resizeHandles val="exact"/>
        </dgm:presLayoutVars>
      </dgm:prSet>
      <dgm:spPr/>
      <dgm:t>
        <a:bodyPr/>
        <a:lstStyle/>
        <a:p>
          <a:endParaRPr lang="it-IT"/>
        </a:p>
      </dgm:t>
    </dgm:pt>
    <dgm:pt modelId="{3A45784B-5C30-4276-875B-A1CDEA0736FC}" type="pres">
      <dgm:prSet presAssocID="{D3353C74-1799-4654-ACF2-39855E853098}" presName="parTxOnly" presStyleLbl="node1" presStyleIdx="0" presStyleCnt="3" custLinFactNeighborX="-27268" custLinFactNeighborY="-98316">
        <dgm:presLayoutVars>
          <dgm:bulletEnabled val="1"/>
        </dgm:presLayoutVars>
      </dgm:prSet>
      <dgm:spPr/>
      <dgm:t>
        <a:bodyPr/>
        <a:lstStyle/>
        <a:p>
          <a:endParaRPr lang="it-IT"/>
        </a:p>
      </dgm:t>
    </dgm:pt>
    <dgm:pt modelId="{3F007531-1DF6-4946-A90F-4EE3BB4A879D}" type="pres">
      <dgm:prSet presAssocID="{CBC2A772-34FA-4E7E-AF5A-7AF1DE8BAA17}" presName="parSpace" presStyleCnt="0"/>
      <dgm:spPr/>
    </dgm:pt>
    <dgm:pt modelId="{72A4F3CE-8623-49F8-9475-2A0B129C6750}" type="pres">
      <dgm:prSet presAssocID="{0971803E-2B09-4183-B906-8AE9D6AC5CC9}" presName="parTxOnly" presStyleLbl="node1" presStyleIdx="1" presStyleCnt="3" custLinFactNeighborX="-28163" custLinFactNeighborY="-98316">
        <dgm:presLayoutVars>
          <dgm:bulletEnabled val="1"/>
        </dgm:presLayoutVars>
      </dgm:prSet>
      <dgm:spPr/>
      <dgm:t>
        <a:bodyPr/>
        <a:lstStyle/>
        <a:p>
          <a:endParaRPr lang="it-IT"/>
        </a:p>
      </dgm:t>
    </dgm:pt>
    <dgm:pt modelId="{D14673F1-B268-4980-B1AB-ECD6DAF2D732}" type="pres">
      <dgm:prSet presAssocID="{1C493ADA-5453-4724-977C-EC604233B349}" presName="parSpace" presStyleCnt="0"/>
      <dgm:spPr/>
    </dgm:pt>
    <dgm:pt modelId="{A9B60F5E-9A83-4F13-8450-421A51DA42F8}" type="pres">
      <dgm:prSet presAssocID="{515ACF89-F9ED-4E58-9494-21D5389B61EF}" presName="parTxOnly" presStyleLbl="node1" presStyleIdx="2" presStyleCnt="3" custLinFactNeighborX="-26551" custLinFactNeighborY="-31635">
        <dgm:presLayoutVars>
          <dgm:bulletEnabled val="1"/>
        </dgm:presLayoutVars>
      </dgm:prSet>
      <dgm:spPr/>
      <dgm:t>
        <a:bodyPr/>
        <a:lstStyle/>
        <a:p>
          <a:endParaRPr lang="it-IT"/>
        </a:p>
      </dgm:t>
    </dgm:pt>
  </dgm:ptLst>
  <dgm:cxnLst>
    <dgm:cxn modelId="{B105BC1E-4563-4941-B2FD-9B082380C36D}" srcId="{59ACC190-E16D-4F94-9EC3-4CD01D7C2F3C}" destId="{0971803E-2B09-4183-B906-8AE9D6AC5CC9}" srcOrd="1" destOrd="0" parTransId="{84C8787A-6FC0-42C4-B585-3FE3DD73012F}" sibTransId="{1C493ADA-5453-4724-977C-EC604233B349}"/>
    <dgm:cxn modelId="{195C1EE2-3827-451D-B289-7BB2C240F84D}" srcId="{59ACC190-E16D-4F94-9EC3-4CD01D7C2F3C}" destId="{D3353C74-1799-4654-ACF2-39855E853098}" srcOrd="0" destOrd="0" parTransId="{4F5A09B1-A7E1-470D-97A1-1CEF750AEC2A}" sibTransId="{CBC2A772-34FA-4E7E-AF5A-7AF1DE8BAA17}"/>
    <dgm:cxn modelId="{1219FAF5-8291-4899-BD18-BFE0C66844E4}" type="presOf" srcId="{515ACF89-F9ED-4E58-9494-21D5389B61EF}" destId="{A9B60F5E-9A83-4F13-8450-421A51DA42F8}" srcOrd="0" destOrd="0" presId="urn:microsoft.com/office/officeart/2005/8/layout/hChevron3"/>
    <dgm:cxn modelId="{2D6512F4-C10F-41F8-8BD1-7BC117852E28}" type="presOf" srcId="{0971803E-2B09-4183-B906-8AE9D6AC5CC9}" destId="{72A4F3CE-8623-49F8-9475-2A0B129C6750}" srcOrd="0" destOrd="0" presId="urn:microsoft.com/office/officeart/2005/8/layout/hChevron3"/>
    <dgm:cxn modelId="{53076FA1-E064-4930-942B-AC5A42F4B31A}" type="presOf" srcId="{59ACC190-E16D-4F94-9EC3-4CD01D7C2F3C}" destId="{4B3ECB01-E3CB-49DD-AD3C-D2D5935657D6}" srcOrd="0" destOrd="0" presId="urn:microsoft.com/office/officeart/2005/8/layout/hChevron3"/>
    <dgm:cxn modelId="{8D8ECFA8-30CB-44B0-BCBC-57350F465FBC}" type="presOf" srcId="{D3353C74-1799-4654-ACF2-39855E853098}" destId="{3A45784B-5C30-4276-875B-A1CDEA0736FC}" srcOrd="0" destOrd="0" presId="urn:microsoft.com/office/officeart/2005/8/layout/hChevron3"/>
    <dgm:cxn modelId="{E5D45A2F-7D16-443D-BFE6-7B29274DD0BA}" srcId="{59ACC190-E16D-4F94-9EC3-4CD01D7C2F3C}" destId="{515ACF89-F9ED-4E58-9494-21D5389B61EF}" srcOrd="2" destOrd="0" parTransId="{AC850471-B772-4E3A-8D21-C1B260FA7A36}" sibTransId="{49B1450E-481C-472E-B00B-B49106D4A0DD}"/>
    <dgm:cxn modelId="{38B151C8-9832-4B73-B3D3-C2B1C56467AC}" type="presParOf" srcId="{4B3ECB01-E3CB-49DD-AD3C-D2D5935657D6}" destId="{3A45784B-5C30-4276-875B-A1CDEA0736FC}" srcOrd="0" destOrd="0" presId="urn:microsoft.com/office/officeart/2005/8/layout/hChevron3"/>
    <dgm:cxn modelId="{F271D71A-AF5A-41CC-BD02-DADCC9E3EB0C}" type="presParOf" srcId="{4B3ECB01-E3CB-49DD-AD3C-D2D5935657D6}" destId="{3F007531-1DF6-4946-A90F-4EE3BB4A879D}" srcOrd="1" destOrd="0" presId="urn:microsoft.com/office/officeart/2005/8/layout/hChevron3"/>
    <dgm:cxn modelId="{26A9AC0B-C2EF-404C-9762-0FAA5FD3EAF7}" type="presParOf" srcId="{4B3ECB01-E3CB-49DD-AD3C-D2D5935657D6}" destId="{72A4F3CE-8623-49F8-9475-2A0B129C6750}" srcOrd="2" destOrd="0" presId="urn:microsoft.com/office/officeart/2005/8/layout/hChevron3"/>
    <dgm:cxn modelId="{3AF2049B-9A93-4EB8-9736-E4750CCD38C5}" type="presParOf" srcId="{4B3ECB01-E3CB-49DD-AD3C-D2D5935657D6}" destId="{D14673F1-B268-4980-B1AB-ECD6DAF2D732}" srcOrd="3" destOrd="0" presId="urn:microsoft.com/office/officeart/2005/8/layout/hChevron3"/>
    <dgm:cxn modelId="{3EE6755E-ACAB-418D-8022-553A0F2722A6}" type="presParOf" srcId="{4B3ECB01-E3CB-49DD-AD3C-D2D5935657D6}" destId="{A9B60F5E-9A83-4F13-8450-421A51DA42F8}" srcOrd="4"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DE434D7-3CCA-4264-AC7C-B9856AB98992}" type="doc">
      <dgm:prSet loTypeId="urn:microsoft.com/office/officeart/2005/8/layout/hChevron3" loCatId="process" qsTypeId="urn:microsoft.com/office/officeart/2005/8/quickstyle/simple1" qsCatId="simple" csTypeId="urn:microsoft.com/office/officeart/2005/8/colors/accent1_2" csCatId="accent1" phldr="1"/>
      <dgm:spPr/>
    </dgm:pt>
    <dgm:pt modelId="{D09DE086-4FC2-4E62-A0DE-ED302C29EC47}">
      <dgm:prSet phldrT="[Testo]" custT="1"/>
      <dgm:spPr/>
      <dgm:t>
        <a:bodyPr/>
        <a:lstStyle/>
        <a:p>
          <a:r>
            <a:rPr lang="it-IT" sz="2000" dirty="0" smtClean="0"/>
            <a:t>Incapacità piena di intendere  o di volere</a:t>
          </a:r>
          <a:endParaRPr lang="it-IT" sz="2000" dirty="0"/>
        </a:p>
      </dgm:t>
    </dgm:pt>
    <dgm:pt modelId="{E131352A-3AFA-4395-971F-C4BCFD0188BA}" type="parTrans" cxnId="{C6DAD988-20D7-40C3-9C88-328F0826EC9C}">
      <dgm:prSet/>
      <dgm:spPr/>
      <dgm:t>
        <a:bodyPr/>
        <a:lstStyle/>
        <a:p>
          <a:endParaRPr lang="it-IT"/>
        </a:p>
      </dgm:t>
    </dgm:pt>
    <dgm:pt modelId="{E32F97A1-604D-4E60-BA49-C38945BD320B}" type="sibTrans" cxnId="{C6DAD988-20D7-40C3-9C88-328F0826EC9C}">
      <dgm:prSet/>
      <dgm:spPr/>
      <dgm:t>
        <a:bodyPr/>
        <a:lstStyle/>
        <a:p>
          <a:endParaRPr lang="it-IT"/>
        </a:p>
      </dgm:t>
    </dgm:pt>
    <dgm:pt modelId="{4733A64B-A5D8-46E8-B8AF-0C721C7C3208}">
      <dgm:prSet phldrT="[Testo]" custT="1"/>
      <dgm:spPr/>
      <dgm:t>
        <a:bodyPr/>
        <a:lstStyle/>
        <a:p>
          <a:r>
            <a:rPr lang="it-IT" sz="2000" dirty="0" smtClean="0"/>
            <a:t>Non imputabilità del reato</a:t>
          </a:r>
          <a:endParaRPr lang="it-IT" sz="2000" dirty="0"/>
        </a:p>
      </dgm:t>
    </dgm:pt>
    <dgm:pt modelId="{59DF3F58-C102-4A9D-9A74-D4090CB8EA2F}" type="parTrans" cxnId="{8A3FF772-3135-4058-98AE-44AAD11C0038}">
      <dgm:prSet/>
      <dgm:spPr/>
      <dgm:t>
        <a:bodyPr/>
        <a:lstStyle/>
        <a:p>
          <a:endParaRPr lang="it-IT"/>
        </a:p>
      </dgm:t>
    </dgm:pt>
    <dgm:pt modelId="{3DA9CE7F-E20B-4305-AE21-DC603792567A}" type="sibTrans" cxnId="{8A3FF772-3135-4058-98AE-44AAD11C0038}">
      <dgm:prSet/>
      <dgm:spPr/>
      <dgm:t>
        <a:bodyPr/>
        <a:lstStyle/>
        <a:p>
          <a:endParaRPr lang="it-IT"/>
        </a:p>
      </dgm:t>
    </dgm:pt>
    <dgm:pt modelId="{E4CFB6AD-0D51-4533-A0E5-A90D58761FC4}">
      <dgm:prSet phldrT="[Testo]" custT="1"/>
      <dgm:spPr/>
      <dgm:t>
        <a:bodyPr/>
        <a:lstStyle/>
        <a:p>
          <a:r>
            <a:rPr lang="it-IT" sz="1800" dirty="0" smtClean="0"/>
            <a:t>Proscioglimento più eventuale misura di sicurezza</a:t>
          </a:r>
          <a:endParaRPr lang="it-IT" sz="1800" dirty="0"/>
        </a:p>
      </dgm:t>
    </dgm:pt>
    <dgm:pt modelId="{9EB95048-1B63-48CF-8AF9-2530F36805D0}" type="parTrans" cxnId="{34308958-DF01-418A-AECF-6D3B29FB4A89}">
      <dgm:prSet/>
      <dgm:spPr/>
      <dgm:t>
        <a:bodyPr/>
        <a:lstStyle/>
        <a:p>
          <a:endParaRPr lang="it-IT"/>
        </a:p>
      </dgm:t>
    </dgm:pt>
    <dgm:pt modelId="{C6564880-CC9B-4073-9D73-3BB8A0709F6A}" type="sibTrans" cxnId="{34308958-DF01-418A-AECF-6D3B29FB4A89}">
      <dgm:prSet/>
      <dgm:spPr/>
      <dgm:t>
        <a:bodyPr/>
        <a:lstStyle/>
        <a:p>
          <a:endParaRPr lang="it-IT"/>
        </a:p>
      </dgm:t>
    </dgm:pt>
    <dgm:pt modelId="{2D456ED6-E04F-48FF-B28E-2C84CDB6A4A8}" type="pres">
      <dgm:prSet presAssocID="{FDE434D7-3CCA-4264-AC7C-B9856AB98992}" presName="Name0" presStyleCnt="0">
        <dgm:presLayoutVars>
          <dgm:dir/>
          <dgm:resizeHandles val="exact"/>
        </dgm:presLayoutVars>
      </dgm:prSet>
      <dgm:spPr/>
    </dgm:pt>
    <dgm:pt modelId="{905F9145-C691-4C1B-9822-635648EE78E3}" type="pres">
      <dgm:prSet presAssocID="{D09DE086-4FC2-4E62-A0DE-ED302C29EC47}" presName="parTxOnly" presStyleLbl="node1" presStyleIdx="0" presStyleCnt="3" custScaleX="100229">
        <dgm:presLayoutVars>
          <dgm:bulletEnabled val="1"/>
        </dgm:presLayoutVars>
      </dgm:prSet>
      <dgm:spPr/>
      <dgm:t>
        <a:bodyPr/>
        <a:lstStyle/>
        <a:p>
          <a:endParaRPr lang="it-IT"/>
        </a:p>
      </dgm:t>
    </dgm:pt>
    <dgm:pt modelId="{871FB28A-97EB-488D-9153-18BBB649B50D}" type="pres">
      <dgm:prSet presAssocID="{E32F97A1-604D-4E60-BA49-C38945BD320B}" presName="parSpace" presStyleCnt="0"/>
      <dgm:spPr/>
    </dgm:pt>
    <dgm:pt modelId="{B92FC908-B9E4-4DBA-BE93-C18E13C5CFF1}" type="pres">
      <dgm:prSet presAssocID="{4733A64B-A5D8-46E8-B8AF-0C721C7C3208}" presName="parTxOnly" presStyleLbl="node1" presStyleIdx="1" presStyleCnt="3" custLinFactNeighborX="-12350" custLinFactNeighborY="-36">
        <dgm:presLayoutVars>
          <dgm:bulletEnabled val="1"/>
        </dgm:presLayoutVars>
      </dgm:prSet>
      <dgm:spPr/>
      <dgm:t>
        <a:bodyPr/>
        <a:lstStyle/>
        <a:p>
          <a:endParaRPr lang="it-IT"/>
        </a:p>
      </dgm:t>
    </dgm:pt>
    <dgm:pt modelId="{78EDAE5C-C4A0-41E9-8567-2F984E41DA2D}" type="pres">
      <dgm:prSet presAssocID="{3DA9CE7F-E20B-4305-AE21-DC603792567A}" presName="parSpace" presStyleCnt="0"/>
      <dgm:spPr/>
    </dgm:pt>
    <dgm:pt modelId="{FA0D53D7-077C-4A42-AA38-21F6A0A6413D}" type="pres">
      <dgm:prSet presAssocID="{E4CFB6AD-0D51-4533-A0E5-A90D58761FC4}" presName="parTxOnly" presStyleLbl="node1" presStyleIdx="2" presStyleCnt="3" custLinFactNeighborX="-28018" custLinFactNeighborY="1078">
        <dgm:presLayoutVars>
          <dgm:bulletEnabled val="1"/>
        </dgm:presLayoutVars>
      </dgm:prSet>
      <dgm:spPr/>
      <dgm:t>
        <a:bodyPr/>
        <a:lstStyle/>
        <a:p>
          <a:endParaRPr lang="it-IT"/>
        </a:p>
      </dgm:t>
    </dgm:pt>
  </dgm:ptLst>
  <dgm:cxnLst>
    <dgm:cxn modelId="{1662E098-576F-4E98-B955-435305A99B03}" type="presOf" srcId="{4733A64B-A5D8-46E8-B8AF-0C721C7C3208}" destId="{B92FC908-B9E4-4DBA-BE93-C18E13C5CFF1}" srcOrd="0" destOrd="0" presId="urn:microsoft.com/office/officeart/2005/8/layout/hChevron3"/>
    <dgm:cxn modelId="{FA13A108-72C1-4C72-BB29-A24CF575F121}" type="presOf" srcId="{E4CFB6AD-0D51-4533-A0E5-A90D58761FC4}" destId="{FA0D53D7-077C-4A42-AA38-21F6A0A6413D}" srcOrd="0" destOrd="0" presId="urn:microsoft.com/office/officeart/2005/8/layout/hChevron3"/>
    <dgm:cxn modelId="{34308958-DF01-418A-AECF-6D3B29FB4A89}" srcId="{FDE434D7-3CCA-4264-AC7C-B9856AB98992}" destId="{E4CFB6AD-0D51-4533-A0E5-A90D58761FC4}" srcOrd="2" destOrd="0" parTransId="{9EB95048-1B63-48CF-8AF9-2530F36805D0}" sibTransId="{C6564880-CC9B-4073-9D73-3BB8A0709F6A}"/>
    <dgm:cxn modelId="{C6DAD988-20D7-40C3-9C88-328F0826EC9C}" srcId="{FDE434D7-3CCA-4264-AC7C-B9856AB98992}" destId="{D09DE086-4FC2-4E62-A0DE-ED302C29EC47}" srcOrd="0" destOrd="0" parTransId="{E131352A-3AFA-4395-971F-C4BCFD0188BA}" sibTransId="{E32F97A1-604D-4E60-BA49-C38945BD320B}"/>
    <dgm:cxn modelId="{8A3FF772-3135-4058-98AE-44AAD11C0038}" srcId="{FDE434D7-3CCA-4264-AC7C-B9856AB98992}" destId="{4733A64B-A5D8-46E8-B8AF-0C721C7C3208}" srcOrd="1" destOrd="0" parTransId="{59DF3F58-C102-4A9D-9A74-D4090CB8EA2F}" sibTransId="{3DA9CE7F-E20B-4305-AE21-DC603792567A}"/>
    <dgm:cxn modelId="{54FD3743-9B68-437B-AD6D-D30480BF7E55}" type="presOf" srcId="{D09DE086-4FC2-4E62-A0DE-ED302C29EC47}" destId="{905F9145-C691-4C1B-9822-635648EE78E3}" srcOrd="0" destOrd="0" presId="urn:microsoft.com/office/officeart/2005/8/layout/hChevron3"/>
    <dgm:cxn modelId="{8BD17D80-505A-446B-B73D-7580A21364B0}" type="presOf" srcId="{FDE434D7-3CCA-4264-AC7C-B9856AB98992}" destId="{2D456ED6-E04F-48FF-B28E-2C84CDB6A4A8}" srcOrd="0" destOrd="0" presId="urn:microsoft.com/office/officeart/2005/8/layout/hChevron3"/>
    <dgm:cxn modelId="{8AC7EB03-CD15-4F65-9018-7BA3D37770BB}" type="presParOf" srcId="{2D456ED6-E04F-48FF-B28E-2C84CDB6A4A8}" destId="{905F9145-C691-4C1B-9822-635648EE78E3}" srcOrd="0" destOrd="0" presId="urn:microsoft.com/office/officeart/2005/8/layout/hChevron3"/>
    <dgm:cxn modelId="{CAA7581E-EF64-4E46-9B84-11BA37D9B0E0}" type="presParOf" srcId="{2D456ED6-E04F-48FF-B28E-2C84CDB6A4A8}" destId="{871FB28A-97EB-488D-9153-18BBB649B50D}" srcOrd="1" destOrd="0" presId="urn:microsoft.com/office/officeart/2005/8/layout/hChevron3"/>
    <dgm:cxn modelId="{78D0DE50-4C84-4071-8390-CD6325EB6E88}" type="presParOf" srcId="{2D456ED6-E04F-48FF-B28E-2C84CDB6A4A8}" destId="{B92FC908-B9E4-4DBA-BE93-C18E13C5CFF1}" srcOrd="2" destOrd="0" presId="urn:microsoft.com/office/officeart/2005/8/layout/hChevron3"/>
    <dgm:cxn modelId="{AEC3B519-7E52-46BB-AFB5-B3B45ABEBDB6}" type="presParOf" srcId="{2D456ED6-E04F-48FF-B28E-2C84CDB6A4A8}" destId="{78EDAE5C-C4A0-41E9-8567-2F984E41DA2D}" srcOrd="3" destOrd="0" presId="urn:microsoft.com/office/officeart/2005/8/layout/hChevron3"/>
    <dgm:cxn modelId="{5FD837BA-012C-4A59-9781-DCFD70BC7E5A}" type="presParOf" srcId="{2D456ED6-E04F-48FF-B28E-2C84CDB6A4A8}" destId="{FA0D53D7-077C-4A42-AA38-21F6A0A6413D}" srcOrd="4" destOrd="0" presId="urn:microsoft.com/office/officeart/2005/8/layout/hChevron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DE434D7-3CCA-4264-AC7C-B9856AB98992}" type="doc">
      <dgm:prSet loTypeId="urn:microsoft.com/office/officeart/2005/8/layout/hChevron3" loCatId="process" qsTypeId="urn:microsoft.com/office/officeart/2005/8/quickstyle/simple1" qsCatId="simple" csTypeId="urn:microsoft.com/office/officeart/2005/8/colors/accent1_2" csCatId="accent1" phldr="1"/>
      <dgm:spPr/>
    </dgm:pt>
    <dgm:pt modelId="{D09DE086-4FC2-4E62-A0DE-ED302C29EC47}">
      <dgm:prSet phldrT="[Testo]" custT="1"/>
      <dgm:spPr/>
      <dgm:t>
        <a:bodyPr/>
        <a:lstStyle/>
        <a:p>
          <a:r>
            <a:rPr lang="it-IT" sz="2000" dirty="0" smtClean="0"/>
            <a:t>Incapacità parziale di intendere  o di volere</a:t>
          </a:r>
          <a:endParaRPr lang="it-IT" sz="2000" dirty="0"/>
        </a:p>
      </dgm:t>
    </dgm:pt>
    <dgm:pt modelId="{E131352A-3AFA-4395-971F-C4BCFD0188BA}" type="parTrans" cxnId="{C6DAD988-20D7-40C3-9C88-328F0826EC9C}">
      <dgm:prSet/>
      <dgm:spPr/>
      <dgm:t>
        <a:bodyPr/>
        <a:lstStyle/>
        <a:p>
          <a:endParaRPr lang="it-IT"/>
        </a:p>
      </dgm:t>
    </dgm:pt>
    <dgm:pt modelId="{E32F97A1-604D-4E60-BA49-C38945BD320B}" type="sibTrans" cxnId="{C6DAD988-20D7-40C3-9C88-328F0826EC9C}">
      <dgm:prSet/>
      <dgm:spPr/>
      <dgm:t>
        <a:bodyPr/>
        <a:lstStyle/>
        <a:p>
          <a:endParaRPr lang="it-IT"/>
        </a:p>
      </dgm:t>
    </dgm:pt>
    <dgm:pt modelId="{4733A64B-A5D8-46E8-B8AF-0C721C7C3208}">
      <dgm:prSet phldrT="[Testo]" custT="1"/>
      <dgm:spPr/>
      <dgm:t>
        <a:bodyPr/>
        <a:lstStyle/>
        <a:p>
          <a:r>
            <a:rPr lang="it-IT" sz="2000" dirty="0" smtClean="0"/>
            <a:t>Responsabilità penale attenuata</a:t>
          </a:r>
          <a:endParaRPr lang="it-IT" sz="2000" dirty="0"/>
        </a:p>
      </dgm:t>
    </dgm:pt>
    <dgm:pt modelId="{59DF3F58-C102-4A9D-9A74-D4090CB8EA2F}" type="parTrans" cxnId="{8A3FF772-3135-4058-98AE-44AAD11C0038}">
      <dgm:prSet/>
      <dgm:spPr/>
      <dgm:t>
        <a:bodyPr/>
        <a:lstStyle/>
        <a:p>
          <a:endParaRPr lang="it-IT"/>
        </a:p>
      </dgm:t>
    </dgm:pt>
    <dgm:pt modelId="{3DA9CE7F-E20B-4305-AE21-DC603792567A}" type="sibTrans" cxnId="{8A3FF772-3135-4058-98AE-44AAD11C0038}">
      <dgm:prSet/>
      <dgm:spPr/>
      <dgm:t>
        <a:bodyPr/>
        <a:lstStyle/>
        <a:p>
          <a:endParaRPr lang="it-IT"/>
        </a:p>
      </dgm:t>
    </dgm:pt>
    <dgm:pt modelId="{E4CFB6AD-0D51-4533-A0E5-A90D58761FC4}">
      <dgm:prSet phldrT="[Testo]" custT="1"/>
      <dgm:spPr/>
      <dgm:t>
        <a:bodyPr/>
        <a:lstStyle/>
        <a:p>
          <a:r>
            <a:rPr lang="it-IT" sz="1800" dirty="0" smtClean="0"/>
            <a:t>Condanna più eventuale misura di sicurezza</a:t>
          </a:r>
          <a:endParaRPr lang="it-IT" sz="1800" dirty="0"/>
        </a:p>
      </dgm:t>
    </dgm:pt>
    <dgm:pt modelId="{9EB95048-1B63-48CF-8AF9-2530F36805D0}" type="parTrans" cxnId="{34308958-DF01-418A-AECF-6D3B29FB4A89}">
      <dgm:prSet/>
      <dgm:spPr/>
      <dgm:t>
        <a:bodyPr/>
        <a:lstStyle/>
        <a:p>
          <a:endParaRPr lang="it-IT"/>
        </a:p>
      </dgm:t>
    </dgm:pt>
    <dgm:pt modelId="{C6564880-CC9B-4073-9D73-3BB8A0709F6A}" type="sibTrans" cxnId="{34308958-DF01-418A-AECF-6D3B29FB4A89}">
      <dgm:prSet/>
      <dgm:spPr/>
      <dgm:t>
        <a:bodyPr/>
        <a:lstStyle/>
        <a:p>
          <a:endParaRPr lang="it-IT"/>
        </a:p>
      </dgm:t>
    </dgm:pt>
    <dgm:pt modelId="{2D456ED6-E04F-48FF-B28E-2C84CDB6A4A8}" type="pres">
      <dgm:prSet presAssocID="{FDE434D7-3CCA-4264-AC7C-B9856AB98992}" presName="Name0" presStyleCnt="0">
        <dgm:presLayoutVars>
          <dgm:dir/>
          <dgm:resizeHandles val="exact"/>
        </dgm:presLayoutVars>
      </dgm:prSet>
      <dgm:spPr/>
    </dgm:pt>
    <dgm:pt modelId="{905F9145-C691-4C1B-9822-635648EE78E3}" type="pres">
      <dgm:prSet presAssocID="{D09DE086-4FC2-4E62-A0DE-ED302C29EC47}" presName="parTxOnly" presStyleLbl="node1" presStyleIdx="0" presStyleCnt="3" custScaleX="100229">
        <dgm:presLayoutVars>
          <dgm:bulletEnabled val="1"/>
        </dgm:presLayoutVars>
      </dgm:prSet>
      <dgm:spPr/>
      <dgm:t>
        <a:bodyPr/>
        <a:lstStyle/>
        <a:p>
          <a:endParaRPr lang="it-IT"/>
        </a:p>
      </dgm:t>
    </dgm:pt>
    <dgm:pt modelId="{871FB28A-97EB-488D-9153-18BBB649B50D}" type="pres">
      <dgm:prSet presAssocID="{E32F97A1-604D-4E60-BA49-C38945BD320B}" presName="parSpace" presStyleCnt="0"/>
      <dgm:spPr/>
    </dgm:pt>
    <dgm:pt modelId="{B92FC908-B9E4-4DBA-BE93-C18E13C5CFF1}" type="pres">
      <dgm:prSet presAssocID="{4733A64B-A5D8-46E8-B8AF-0C721C7C3208}" presName="parTxOnly" presStyleLbl="node1" presStyleIdx="1" presStyleCnt="3" custLinFactNeighborX="-12350" custLinFactNeighborY="-36">
        <dgm:presLayoutVars>
          <dgm:bulletEnabled val="1"/>
        </dgm:presLayoutVars>
      </dgm:prSet>
      <dgm:spPr/>
      <dgm:t>
        <a:bodyPr/>
        <a:lstStyle/>
        <a:p>
          <a:endParaRPr lang="it-IT"/>
        </a:p>
      </dgm:t>
    </dgm:pt>
    <dgm:pt modelId="{78EDAE5C-C4A0-41E9-8567-2F984E41DA2D}" type="pres">
      <dgm:prSet presAssocID="{3DA9CE7F-E20B-4305-AE21-DC603792567A}" presName="parSpace" presStyleCnt="0"/>
      <dgm:spPr/>
    </dgm:pt>
    <dgm:pt modelId="{FA0D53D7-077C-4A42-AA38-21F6A0A6413D}" type="pres">
      <dgm:prSet presAssocID="{E4CFB6AD-0D51-4533-A0E5-A90D58761FC4}" presName="parTxOnly" presStyleLbl="node1" presStyleIdx="2" presStyleCnt="3" custLinFactNeighborX="-28018" custLinFactNeighborY="1078">
        <dgm:presLayoutVars>
          <dgm:bulletEnabled val="1"/>
        </dgm:presLayoutVars>
      </dgm:prSet>
      <dgm:spPr/>
      <dgm:t>
        <a:bodyPr/>
        <a:lstStyle/>
        <a:p>
          <a:endParaRPr lang="it-IT"/>
        </a:p>
      </dgm:t>
    </dgm:pt>
  </dgm:ptLst>
  <dgm:cxnLst>
    <dgm:cxn modelId="{9A3AE1C6-12FE-45FE-8C80-311E717E0CF9}" type="presOf" srcId="{D09DE086-4FC2-4E62-A0DE-ED302C29EC47}" destId="{905F9145-C691-4C1B-9822-635648EE78E3}" srcOrd="0" destOrd="0" presId="urn:microsoft.com/office/officeart/2005/8/layout/hChevron3"/>
    <dgm:cxn modelId="{502AF5B9-7EBB-44AA-949B-8ECA7FDE98FB}" type="presOf" srcId="{FDE434D7-3CCA-4264-AC7C-B9856AB98992}" destId="{2D456ED6-E04F-48FF-B28E-2C84CDB6A4A8}" srcOrd="0" destOrd="0" presId="urn:microsoft.com/office/officeart/2005/8/layout/hChevron3"/>
    <dgm:cxn modelId="{34308958-DF01-418A-AECF-6D3B29FB4A89}" srcId="{FDE434D7-3CCA-4264-AC7C-B9856AB98992}" destId="{E4CFB6AD-0D51-4533-A0E5-A90D58761FC4}" srcOrd="2" destOrd="0" parTransId="{9EB95048-1B63-48CF-8AF9-2530F36805D0}" sibTransId="{C6564880-CC9B-4073-9D73-3BB8A0709F6A}"/>
    <dgm:cxn modelId="{C6DAD988-20D7-40C3-9C88-328F0826EC9C}" srcId="{FDE434D7-3CCA-4264-AC7C-B9856AB98992}" destId="{D09DE086-4FC2-4E62-A0DE-ED302C29EC47}" srcOrd="0" destOrd="0" parTransId="{E131352A-3AFA-4395-971F-C4BCFD0188BA}" sibTransId="{E32F97A1-604D-4E60-BA49-C38945BD320B}"/>
    <dgm:cxn modelId="{CC8882EF-1386-48CD-B4AB-5CB17F8CBB90}" type="presOf" srcId="{4733A64B-A5D8-46E8-B8AF-0C721C7C3208}" destId="{B92FC908-B9E4-4DBA-BE93-C18E13C5CFF1}" srcOrd="0" destOrd="0" presId="urn:microsoft.com/office/officeart/2005/8/layout/hChevron3"/>
    <dgm:cxn modelId="{8A3FF772-3135-4058-98AE-44AAD11C0038}" srcId="{FDE434D7-3CCA-4264-AC7C-B9856AB98992}" destId="{4733A64B-A5D8-46E8-B8AF-0C721C7C3208}" srcOrd="1" destOrd="0" parTransId="{59DF3F58-C102-4A9D-9A74-D4090CB8EA2F}" sibTransId="{3DA9CE7F-E20B-4305-AE21-DC603792567A}"/>
    <dgm:cxn modelId="{0AA53911-0A5F-4896-B5C1-93CDEB97E372}" type="presOf" srcId="{E4CFB6AD-0D51-4533-A0E5-A90D58761FC4}" destId="{FA0D53D7-077C-4A42-AA38-21F6A0A6413D}" srcOrd="0" destOrd="0" presId="urn:microsoft.com/office/officeart/2005/8/layout/hChevron3"/>
    <dgm:cxn modelId="{F57DCDD3-7D9F-4697-B6D2-C769605F6FB3}" type="presParOf" srcId="{2D456ED6-E04F-48FF-B28E-2C84CDB6A4A8}" destId="{905F9145-C691-4C1B-9822-635648EE78E3}" srcOrd="0" destOrd="0" presId="urn:microsoft.com/office/officeart/2005/8/layout/hChevron3"/>
    <dgm:cxn modelId="{3642F358-5584-42F2-B9E2-E33115CED38D}" type="presParOf" srcId="{2D456ED6-E04F-48FF-B28E-2C84CDB6A4A8}" destId="{871FB28A-97EB-488D-9153-18BBB649B50D}" srcOrd="1" destOrd="0" presId="urn:microsoft.com/office/officeart/2005/8/layout/hChevron3"/>
    <dgm:cxn modelId="{0ED6C6CE-67DD-4B5C-B77E-FB2D04EE0812}" type="presParOf" srcId="{2D456ED6-E04F-48FF-B28E-2C84CDB6A4A8}" destId="{B92FC908-B9E4-4DBA-BE93-C18E13C5CFF1}" srcOrd="2" destOrd="0" presId="urn:microsoft.com/office/officeart/2005/8/layout/hChevron3"/>
    <dgm:cxn modelId="{1B3C7B94-3E86-46D6-814D-E1440D859222}" type="presParOf" srcId="{2D456ED6-E04F-48FF-B28E-2C84CDB6A4A8}" destId="{78EDAE5C-C4A0-41E9-8567-2F984E41DA2D}" srcOrd="3" destOrd="0" presId="urn:microsoft.com/office/officeart/2005/8/layout/hChevron3"/>
    <dgm:cxn modelId="{6764B44F-DE1B-4247-820F-4450B0179B8B}" type="presParOf" srcId="{2D456ED6-E04F-48FF-B28E-2C84CDB6A4A8}" destId="{FA0D53D7-077C-4A42-AA38-21F6A0A6413D}" srcOrd="4" destOrd="0" presId="urn:microsoft.com/office/officeart/2005/8/layout/hChevron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33CD0D2-727A-4759-B512-97FCE08D3059}"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endParaRPr lang="it-IT"/>
        </a:p>
      </dgm:t>
    </dgm:pt>
    <dgm:pt modelId="{A4BDB947-DBF3-4C87-A0CF-56E42D334725}">
      <dgm:prSet phldrT="[Testo]"/>
      <dgm:spPr/>
      <dgm:t>
        <a:bodyPr/>
        <a:lstStyle/>
        <a:p>
          <a:r>
            <a:rPr lang="it-IT" dirty="0" smtClean="0"/>
            <a:t>Procura della Repubblica: ordine di esecuzione</a:t>
          </a:r>
          <a:endParaRPr lang="it-IT" dirty="0"/>
        </a:p>
      </dgm:t>
    </dgm:pt>
    <dgm:pt modelId="{9D90CBB7-B51A-4EE1-8E0D-AE30ADAC0598}" type="parTrans" cxnId="{CA1E493A-47AD-420F-BB6F-B3FFAC54BEEE}">
      <dgm:prSet/>
      <dgm:spPr/>
      <dgm:t>
        <a:bodyPr/>
        <a:lstStyle/>
        <a:p>
          <a:endParaRPr lang="it-IT"/>
        </a:p>
      </dgm:t>
    </dgm:pt>
    <dgm:pt modelId="{66E6A80E-7AB5-4541-95D1-A2612790EBC1}" type="sibTrans" cxnId="{CA1E493A-47AD-420F-BB6F-B3FFAC54BEEE}">
      <dgm:prSet/>
      <dgm:spPr/>
      <dgm:t>
        <a:bodyPr/>
        <a:lstStyle/>
        <a:p>
          <a:endParaRPr lang="it-IT"/>
        </a:p>
      </dgm:t>
    </dgm:pt>
    <dgm:pt modelId="{56FE1985-7AB7-4B3F-8188-0A5FC818B647}">
      <dgm:prSet phldrT="[Testo]"/>
      <dgm:spPr/>
      <dgm:t>
        <a:bodyPr/>
        <a:lstStyle/>
        <a:p>
          <a:r>
            <a:rPr lang="it-IT" dirty="0" smtClean="0"/>
            <a:t>Ordine di carcerazione</a:t>
          </a:r>
          <a:endParaRPr lang="it-IT" dirty="0"/>
        </a:p>
      </dgm:t>
    </dgm:pt>
    <dgm:pt modelId="{D92A3A6E-8567-4371-B6A0-FFB55B42183D}" type="parTrans" cxnId="{CDED6B01-64A9-4D6C-8E46-82A626E7150B}">
      <dgm:prSet/>
      <dgm:spPr/>
      <dgm:t>
        <a:bodyPr/>
        <a:lstStyle/>
        <a:p>
          <a:endParaRPr lang="it-IT"/>
        </a:p>
      </dgm:t>
    </dgm:pt>
    <dgm:pt modelId="{925B50D3-0E7D-48E6-B9DE-7116E9E63796}" type="sibTrans" cxnId="{CDED6B01-64A9-4D6C-8E46-82A626E7150B}">
      <dgm:prSet/>
      <dgm:spPr/>
      <dgm:t>
        <a:bodyPr/>
        <a:lstStyle/>
        <a:p>
          <a:endParaRPr lang="it-IT"/>
        </a:p>
      </dgm:t>
    </dgm:pt>
    <dgm:pt modelId="{E6E6040B-6C0A-437F-AB48-9DBF1E124D7F}">
      <dgm:prSet phldrT="[Testo]"/>
      <dgm:spPr/>
      <dgm:t>
        <a:bodyPr/>
        <a:lstStyle/>
        <a:p>
          <a:r>
            <a:rPr lang="it-IT" dirty="0" smtClean="0"/>
            <a:t>Sentenza irrevocabile di condanna</a:t>
          </a:r>
          <a:endParaRPr lang="it-IT" dirty="0"/>
        </a:p>
      </dgm:t>
    </dgm:pt>
    <dgm:pt modelId="{8D1E21AB-3548-4512-9519-FC09AC008F5A}" type="parTrans" cxnId="{F86979DF-0668-479F-9074-72AA440B3672}">
      <dgm:prSet/>
      <dgm:spPr/>
      <dgm:t>
        <a:bodyPr/>
        <a:lstStyle/>
        <a:p>
          <a:endParaRPr lang="it-IT"/>
        </a:p>
      </dgm:t>
    </dgm:pt>
    <dgm:pt modelId="{416E208F-7E4F-4C4B-AC2C-EC9EEEC511AF}" type="sibTrans" cxnId="{F86979DF-0668-479F-9074-72AA440B3672}">
      <dgm:prSet/>
      <dgm:spPr/>
      <dgm:t>
        <a:bodyPr/>
        <a:lstStyle/>
        <a:p>
          <a:endParaRPr lang="it-IT"/>
        </a:p>
      </dgm:t>
    </dgm:pt>
    <dgm:pt modelId="{E337B0A9-E5FA-483C-BFFA-F5C00D8079DC}">
      <dgm:prSet phldrT="[Testo]"/>
      <dgm:spPr/>
      <dgm:t>
        <a:bodyPr/>
        <a:lstStyle/>
        <a:p>
          <a:r>
            <a:rPr lang="it-IT" dirty="0" smtClean="0"/>
            <a:t>Sospensione dell’esecuzione: misure alternative al carcere</a:t>
          </a:r>
          <a:endParaRPr lang="it-IT" dirty="0"/>
        </a:p>
      </dgm:t>
    </dgm:pt>
    <dgm:pt modelId="{580E3AA4-A643-40A9-AFE1-7D5C81B86D39}" type="parTrans" cxnId="{0B2606A5-8376-4399-A95F-F40FCB2ADA24}">
      <dgm:prSet/>
      <dgm:spPr/>
      <dgm:t>
        <a:bodyPr/>
        <a:lstStyle/>
        <a:p>
          <a:endParaRPr lang="it-IT"/>
        </a:p>
      </dgm:t>
    </dgm:pt>
    <dgm:pt modelId="{65AE9601-134E-487F-8485-F089D9F6F345}" type="sibTrans" cxnId="{0B2606A5-8376-4399-A95F-F40FCB2ADA24}">
      <dgm:prSet/>
      <dgm:spPr/>
      <dgm:t>
        <a:bodyPr/>
        <a:lstStyle/>
        <a:p>
          <a:endParaRPr lang="it-IT"/>
        </a:p>
      </dgm:t>
    </dgm:pt>
    <dgm:pt modelId="{CFCDA400-5A83-492F-A3C0-D28E62966B80}" type="pres">
      <dgm:prSet presAssocID="{E33CD0D2-727A-4759-B512-97FCE08D3059}" presName="Name0" presStyleCnt="0">
        <dgm:presLayoutVars>
          <dgm:chMax val="1"/>
          <dgm:chPref val="1"/>
          <dgm:dir/>
          <dgm:animOne val="branch"/>
          <dgm:animLvl val="lvl"/>
        </dgm:presLayoutVars>
      </dgm:prSet>
      <dgm:spPr/>
      <dgm:t>
        <a:bodyPr/>
        <a:lstStyle/>
        <a:p>
          <a:endParaRPr lang="it-IT"/>
        </a:p>
      </dgm:t>
    </dgm:pt>
    <dgm:pt modelId="{4D015DED-A8DA-461D-B658-BDA1D3A329E6}" type="pres">
      <dgm:prSet presAssocID="{A4BDB947-DBF3-4C87-A0CF-56E42D334725}" presName="singleCycle" presStyleCnt="0"/>
      <dgm:spPr/>
    </dgm:pt>
    <dgm:pt modelId="{8AA95307-3D3D-406B-8CBE-018DCD25F799}" type="pres">
      <dgm:prSet presAssocID="{A4BDB947-DBF3-4C87-A0CF-56E42D334725}" presName="singleCenter" presStyleLbl="node1" presStyleIdx="0" presStyleCnt="4" custScaleX="166581" custScaleY="116627" custLinFactNeighborX="-5189" custLinFactNeighborY="-6666">
        <dgm:presLayoutVars>
          <dgm:chMax val="7"/>
          <dgm:chPref val="7"/>
        </dgm:presLayoutVars>
      </dgm:prSet>
      <dgm:spPr/>
      <dgm:t>
        <a:bodyPr/>
        <a:lstStyle/>
        <a:p>
          <a:endParaRPr lang="it-IT"/>
        </a:p>
      </dgm:t>
    </dgm:pt>
    <dgm:pt modelId="{BC74A7F2-66E5-41E8-AFB2-E0712B267490}" type="pres">
      <dgm:prSet presAssocID="{D92A3A6E-8567-4371-B6A0-FFB55B42183D}" presName="Name56" presStyleLbl="parChTrans1D2" presStyleIdx="0" presStyleCnt="3"/>
      <dgm:spPr/>
      <dgm:t>
        <a:bodyPr/>
        <a:lstStyle/>
        <a:p>
          <a:endParaRPr lang="it-IT"/>
        </a:p>
      </dgm:t>
    </dgm:pt>
    <dgm:pt modelId="{77119536-239E-4549-88BB-3C0F8FF2AC11}" type="pres">
      <dgm:prSet presAssocID="{56FE1985-7AB7-4B3F-8188-0A5FC818B647}" presName="text0" presStyleLbl="node1" presStyleIdx="1" presStyleCnt="4" custScaleX="155559" custScaleY="138522" custRadScaleRad="164589" custRadScaleInc="-179169">
        <dgm:presLayoutVars>
          <dgm:bulletEnabled val="1"/>
        </dgm:presLayoutVars>
      </dgm:prSet>
      <dgm:spPr/>
      <dgm:t>
        <a:bodyPr/>
        <a:lstStyle/>
        <a:p>
          <a:endParaRPr lang="it-IT"/>
        </a:p>
      </dgm:t>
    </dgm:pt>
    <dgm:pt modelId="{9152133D-B68C-4332-907D-20F5F431D4D8}" type="pres">
      <dgm:prSet presAssocID="{8D1E21AB-3548-4512-9519-FC09AC008F5A}" presName="Name56" presStyleLbl="parChTrans1D2" presStyleIdx="1" presStyleCnt="3"/>
      <dgm:spPr/>
      <dgm:t>
        <a:bodyPr/>
        <a:lstStyle/>
        <a:p>
          <a:endParaRPr lang="it-IT"/>
        </a:p>
      </dgm:t>
    </dgm:pt>
    <dgm:pt modelId="{FBA91FFE-6DC4-4C78-917E-52702B0B9A62}" type="pres">
      <dgm:prSet presAssocID="{E6E6040B-6C0A-437F-AB48-9DBF1E124D7F}" presName="text0" presStyleLbl="node1" presStyleIdx="2" presStyleCnt="4" custScaleX="153667" custScaleY="106300" custRadScaleRad="92112" custRadScaleInc="-213008">
        <dgm:presLayoutVars>
          <dgm:bulletEnabled val="1"/>
        </dgm:presLayoutVars>
      </dgm:prSet>
      <dgm:spPr/>
      <dgm:t>
        <a:bodyPr/>
        <a:lstStyle/>
        <a:p>
          <a:endParaRPr lang="it-IT"/>
        </a:p>
      </dgm:t>
    </dgm:pt>
    <dgm:pt modelId="{0915E99C-ABC1-4310-A17D-2AA90A22958E}" type="pres">
      <dgm:prSet presAssocID="{580E3AA4-A643-40A9-AFE1-7D5C81B86D39}" presName="Name56" presStyleLbl="parChTrans1D2" presStyleIdx="2" presStyleCnt="3"/>
      <dgm:spPr/>
      <dgm:t>
        <a:bodyPr/>
        <a:lstStyle/>
        <a:p>
          <a:endParaRPr lang="it-IT"/>
        </a:p>
      </dgm:t>
    </dgm:pt>
    <dgm:pt modelId="{4A06ABDC-CCF1-4261-B5E6-A6BE8A6C9248}" type="pres">
      <dgm:prSet presAssocID="{E337B0A9-E5FA-483C-BFFA-F5C00D8079DC}" presName="text0" presStyleLbl="node1" presStyleIdx="3" presStyleCnt="4" custScaleX="238524" custScaleY="142788" custRadScaleRad="155554" custRadScaleInc="-218474">
        <dgm:presLayoutVars>
          <dgm:bulletEnabled val="1"/>
        </dgm:presLayoutVars>
      </dgm:prSet>
      <dgm:spPr/>
      <dgm:t>
        <a:bodyPr/>
        <a:lstStyle/>
        <a:p>
          <a:endParaRPr lang="it-IT"/>
        </a:p>
      </dgm:t>
    </dgm:pt>
  </dgm:ptLst>
  <dgm:cxnLst>
    <dgm:cxn modelId="{0B2606A5-8376-4399-A95F-F40FCB2ADA24}" srcId="{A4BDB947-DBF3-4C87-A0CF-56E42D334725}" destId="{E337B0A9-E5FA-483C-BFFA-F5C00D8079DC}" srcOrd="2" destOrd="0" parTransId="{580E3AA4-A643-40A9-AFE1-7D5C81B86D39}" sibTransId="{65AE9601-134E-487F-8485-F089D9F6F345}"/>
    <dgm:cxn modelId="{CD86ABCB-E42C-4DE1-A9D0-1C2757AEB0FD}" type="presOf" srcId="{56FE1985-7AB7-4B3F-8188-0A5FC818B647}" destId="{77119536-239E-4549-88BB-3C0F8FF2AC11}" srcOrd="0" destOrd="0" presId="urn:microsoft.com/office/officeart/2008/layout/RadialCluster"/>
    <dgm:cxn modelId="{DA961448-AB3E-4014-BFFB-74761BFF46C2}" type="presOf" srcId="{580E3AA4-A643-40A9-AFE1-7D5C81B86D39}" destId="{0915E99C-ABC1-4310-A17D-2AA90A22958E}" srcOrd="0" destOrd="0" presId="urn:microsoft.com/office/officeart/2008/layout/RadialCluster"/>
    <dgm:cxn modelId="{CA1E493A-47AD-420F-BB6F-B3FFAC54BEEE}" srcId="{E33CD0D2-727A-4759-B512-97FCE08D3059}" destId="{A4BDB947-DBF3-4C87-A0CF-56E42D334725}" srcOrd="0" destOrd="0" parTransId="{9D90CBB7-B51A-4EE1-8E0D-AE30ADAC0598}" sibTransId="{66E6A80E-7AB5-4541-95D1-A2612790EBC1}"/>
    <dgm:cxn modelId="{F86979DF-0668-479F-9074-72AA440B3672}" srcId="{A4BDB947-DBF3-4C87-A0CF-56E42D334725}" destId="{E6E6040B-6C0A-437F-AB48-9DBF1E124D7F}" srcOrd="1" destOrd="0" parTransId="{8D1E21AB-3548-4512-9519-FC09AC008F5A}" sibTransId="{416E208F-7E4F-4C4B-AC2C-EC9EEEC511AF}"/>
    <dgm:cxn modelId="{CA7981ED-5E04-46C1-A720-0FB39E233BB9}" type="presOf" srcId="{A4BDB947-DBF3-4C87-A0CF-56E42D334725}" destId="{8AA95307-3D3D-406B-8CBE-018DCD25F799}" srcOrd="0" destOrd="0" presId="urn:microsoft.com/office/officeart/2008/layout/RadialCluster"/>
    <dgm:cxn modelId="{57319175-E2FD-4897-A319-EE771472E5C2}" type="presOf" srcId="{E33CD0D2-727A-4759-B512-97FCE08D3059}" destId="{CFCDA400-5A83-492F-A3C0-D28E62966B80}" srcOrd="0" destOrd="0" presId="urn:microsoft.com/office/officeart/2008/layout/RadialCluster"/>
    <dgm:cxn modelId="{00875B07-1F98-407C-B4B8-7E8583AF04B9}" type="presOf" srcId="{8D1E21AB-3548-4512-9519-FC09AC008F5A}" destId="{9152133D-B68C-4332-907D-20F5F431D4D8}" srcOrd="0" destOrd="0" presId="urn:microsoft.com/office/officeart/2008/layout/RadialCluster"/>
    <dgm:cxn modelId="{CC35FAB6-9D70-413D-9D39-08952C127F25}" type="presOf" srcId="{D92A3A6E-8567-4371-B6A0-FFB55B42183D}" destId="{BC74A7F2-66E5-41E8-AFB2-E0712B267490}" srcOrd="0" destOrd="0" presId="urn:microsoft.com/office/officeart/2008/layout/RadialCluster"/>
    <dgm:cxn modelId="{FE8AB599-F18F-4C9C-A74D-E9B88E441832}" type="presOf" srcId="{E337B0A9-E5FA-483C-BFFA-F5C00D8079DC}" destId="{4A06ABDC-CCF1-4261-B5E6-A6BE8A6C9248}" srcOrd="0" destOrd="0" presId="urn:microsoft.com/office/officeart/2008/layout/RadialCluster"/>
    <dgm:cxn modelId="{BCFD5D72-205C-43CE-8295-DD11F836AF63}" type="presOf" srcId="{E6E6040B-6C0A-437F-AB48-9DBF1E124D7F}" destId="{FBA91FFE-6DC4-4C78-917E-52702B0B9A62}" srcOrd="0" destOrd="0" presId="urn:microsoft.com/office/officeart/2008/layout/RadialCluster"/>
    <dgm:cxn modelId="{CDED6B01-64A9-4D6C-8E46-82A626E7150B}" srcId="{A4BDB947-DBF3-4C87-A0CF-56E42D334725}" destId="{56FE1985-7AB7-4B3F-8188-0A5FC818B647}" srcOrd="0" destOrd="0" parTransId="{D92A3A6E-8567-4371-B6A0-FFB55B42183D}" sibTransId="{925B50D3-0E7D-48E6-B9DE-7116E9E63796}"/>
    <dgm:cxn modelId="{C8671A38-41D4-49F7-B626-16AC637E6004}" type="presParOf" srcId="{CFCDA400-5A83-492F-A3C0-D28E62966B80}" destId="{4D015DED-A8DA-461D-B658-BDA1D3A329E6}" srcOrd="0" destOrd="0" presId="urn:microsoft.com/office/officeart/2008/layout/RadialCluster"/>
    <dgm:cxn modelId="{F9EE2944-4D28-48C3-99EC-20A3D865C84F}" type="presParOf" srcId="{4D015DED-A8DA-461D-B658-BDA1D3A329E6}" destId="{8AA95307-3D3D-406B-8CBE-018DCD25F799}" srcOrd="0" destOrd="0" presId="urn:microsoft.com/office/officeart/2008/layout/RadialCluster"/>
    <dgm:cxn modelId="{D4838E07-F3C3-4BFB-9191-9D3ED12CA0C4}" type="presParOf" srcId="{4D015DED-A8DA-461D-B658-BDA1D3A329E6}" destId="{BC74A7F2-66E5-41E8-AFB2-E0712B267490}" srcOrd="1" destOrd="0" presId="urn:microsoft.com/office/officeart/2008/layout/RadialCluster"/>
    <dgm:cxn modelId="{BF73A8D4-7A47-45FD-BA4D-32DD8FF5588E}" type="presParOf" srcId="{4D015DED-A8DA-461D-B658-BDA1D3A329E6}" destId="{77119536-239E-4549-88BB-3C0F8FF2AC11}" srcOrd="2" destOrd="0" presId="urn:microsoft.com/office/officeart/2008/layout/RadialCluster"/>
    <dgm:cxn modelId="{8FAC9727-615B-4DB5-96D6-CD31ED925C86}" type="presParOf" srcId="{4D015DED-A8DA-461D-B658-BDA1D3A329E6}" destId="{9152133D-B68C-4332-907D-20F5F431D4D8}" srcOrd="3" destOrd="0" presId="urn:microsoft.com/office/officeart/2008/layout/RadialCluster"/>
    <dgm:cxn modelId="{1971A41B-C5A3-44F5-83B1-D1E6AC62CFD9}" type="presParOf" srcId="{4D015DED-A8DA-461D-B658-BDA1D3A329E6}" destId="{FBA91FFE-6DC4-4C78-917E-52702B0B9A62}" srcOrd="4" destOrd="0" presId="urn:microsoft.com/office/officeart/2008/layout/RadialCluster"/>
    <dgm:cxn modelId="{0DFC12E8-BE4F-448D-8C10-30BCB7ED19BC}" type="presParOf" srcId="{4D015DED-A8DA-461D-B658-BDA1D3A329E6}" destId="{0915E99C-ABC1-4310-A17D-2AA90A22958E}" srcOrd="5" destOrd="0" presId="urn:microsoft.com/office/officeart/2008/layout/RadialCluster"/>
    <dgm:cxn modelId="{B2034F4C-7F53-4A42-AAB1-C258A3C038E9}" type="presParOf" srcId="{4D015DED-A8DA-461D-B658-BDA1D3A329E6}" destId="{4A06ABDC-CCF1-4261-B5E6-A6BE8A6C9248}" srcOrd="6"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8022CF8-EF64-4582-98E9-502CF7614BEE}" type="doc">
      <dgm:prSet loTypeId="urn:microsoft.com/office/officeart/2008/layout/RadialCluster" loCatId="relationship" qsTypeId="urn:microsoft.com/office/officeart/2005/8/quickstyle/simple1" qsCatId="simple" csTypeId="urn:microsoft.com/office/officeart/2005/8/colors/accent1_2" csCatId="accent1" phldr="1"/>
      <dgm:spPr/>
      <dgm:t>
        <a:bodyPr/>
        <a:lstStyle/>
        <a:p>
          <a:endParaRPr lang="it-IT"/>
        </a:p>
      </dgm:t>
    </dgm:pt>
    <dgm:pt modelId="{144D28BF-F18A-4A49-94A2-893F7876B8C0}">
      <dgm:prSet phldrT="[Testo]"/>
      <dgm:spPr/>
      <dgm:t>
        <a:bodyPr/>
        <a:lstStyle/>
        <a:p>
          <a:r>
            <a:rPr lang="it-IT" dirty="0" smtClean="0"/>
            <a:t>Tribunale di Sorveglianza</a:t>
          </a:r>
          <a:endParaRPr lang="it-IT" dirty="0"/>
        </a:p>
      </dgm:t>
    </dgm:pt>
    <dgm:pt modelId="{DF4F7D80-7037-492F-B8AC-2F7A7B8129C1}" type="parTrans" cxnId="{A4F9339A-320E-4E20-BF50-CB69C9F76FE9}">
      <dgm:prSet/>
      <dgm:spPr/>
      <dgm:t>
        <a:bodyPr/>
        <a:lstStyle/>
        <a:p>
          <a:endParaRPr lang="it-IT"/>
        </a:p>
      </dgm:t>
    </dgm:pt>
    <dgm:pt modelId="{1C9C3E17-89E5-4F7C-A572-E27E1B9EB78B}" type="sibTrans" cxnId="{A4F9339A-320E-4E20-BF50-CB69C9F76FE9}">
      <dgm:prSet/>
      <dgm:spPr/>
      <dgm:t>
        <a:bodyPr/>
        <a:lstStyle/>
        <a:p>
          <a:endParaRPr lang="it-IT"/>
        </a:p>
      </dgm:t>
    </dgm:pt>
    <dgm:pt modelId="{E1F37E79-C3F5-48C9-9FAB-DEEC6EFF1124}">
      <dgm:prSet phldrT="[Testo]"/>
      <dgm:spPr/>
      <dgm:t>
        <a:bodyPr/>
        <a:lstStyle/>
        <a:p>
          <a:r>
            <a:rPr lang="it-IT" dirty="0" smtClean="0"/>
            <a:t>Misure alternative al carcere</a:t>
          </a:r>
          <a:endParaRPr lang="it-IT" dirty="0"/>
        </a:p>
      </dgm:t>
    </dgm:pt>
    <dgm:pt modelId="{2CCC5C4F-F44B-4D4A-ACD5-3ECA1A4C9E25}" type="parTrans" cxnId="{EF27BBA8-0F12-416C-9382-762561EA471A}">
      <dgm:prSet/>
      <dgm:spPr/>
      <dgm:t>
        <a:bodyPr/>
        <a:lstStyle/>
        <a:p>
          <a:endParaRPr lang="it-IT"/>
        </a:p>
      </dgm:t>
    </dgm:pt>
    <dgm:pt modelId="{C80C33CB-A26A-4D09-B445-E401F933330E}" type="sibTrans" cxnId="{EF27BBA8-0F12-416C-9382-762561EA471A}">
      <dgm:prSet/>
      <dgm:spPr/>
      <dgm:t>
        <a:bodyPr/>
        <a:lstStyle/>
        <a:p>
          <a:endParaRPr lang="it-IT"/>
        </a:p>
      </dgm:t>
    </dgm:pt>
    <dgm:pt modelId="{EDB039DD-EBC6-4A18-8688-2514A4DF2A77}">
      <dgm:prSet phldrT="[Testo]"/>
      <dgm:spPr/>
      <dgm:t>
        <a:bodyPr/>
        <a:lstStyle/>
        <a:p>
          <a:r>
            <a:rPr lang="it-IT" dirty="0" smtClean="0"/>
            <a:t>Magistrato di Sorveglianza</a:t>
          </a:r>
          <a:endParaRPr lang="it-IT" dirty="0"/>
        </a:p>
      </dgm:t>
    </dgm:pt>
    <dgm:pt modelId="{FF9904B4-B4CF-4F35-B2F4-0280F38F87B8}" type="parTrans" cxnId="{AE3B6F12-11F0-4FF8-A96C-FD9D74EA86BB}">
      <dgm:prSet/>
      <dgm:spPr/>
      <dgm:t>
        <a:bodyPr/>
        <a:lstStyle/>
        <a:p>
          <a:endParaRPr lang="it-IT"/>
        </a:p>
      </dgm:t>
    </dgm:pt>
    <dgm:pt modelId="{3BD1206C-40CC-42E0-800A-0296CF60F2FD}" type="sibTrans" cxnId="{AE3B6F12-11F0-4FF8-A96C-FD9D74EA86BB}">
      <dgm:prSet/>
      <dgm:spPr/>
      <dgm:t>
        <a:bodyPr/>
        <a:lstStyle/>
        <a:p>
          <a:endParaRPr lang="it-IT"/>
        </a:p>
      </dgm:t>
    </dgm:pt>
    <dgm:pt modelId="{49AA6CDF-6E47-46E1-8357-278193957F75}">
      <dgm:prSet phldrT="[Testo]" custT="1"/>
      <dgm:spPr/>
      <dgm:t>
        <a:bodyPr/>
        <a:lstStyle/>
        <a:p>
          <a:r>
            <a:rPr lang="it-IT" sz="1800" dirty="0" smtClean="0"/>
            <a:t>Detenuti</a:t>
          </a:r>
          <a:endParaRPr lang="it-IT" sz="1800" dirty="0"/>
        </a:p>
      </dgm:t>
    </dgm:pt>
    <dgm:pt modelId="{827FDAFB-87F2-4872-ADAE-20A87F666E2E}" type="parTrans" cxnId="{676B6106-BE64-4227-A21E-685F2F08F6F3}">
      <dgm:prSet/>
      <dgm:spPr/>
      <dgm:t>
        <a:bodyPr/>
        <a:lstStyle/>
        <a:p>
          <a:endParaRPr lang="it-IT"/>
        </a:p>
      </dgm:t>
    </dgm:pt>
    <dgm:pt modelId="{DAF94FAF-266A-492E-BB96-95AE270FC184}" type="sibTrans" cxnId="{676B6106-BE64-4227-A21E-685F2F08F6F3}">
      <dgm:prSet/>
      <dgm:spPr/>
      <dgm:t>
        <a:bodyPr/>
        <a:lstStyle/>
        <a:p>
          <a:endParaRPr lang="it-IT"/>
        </a:p>
      </dgm:t>
    </dgm:pt>
    <dgm:pt modelId="{A453F332-BED3-4AA3-AE89-4FFE046BBCDC}" type="pres">
      <dgm:prSet presAssocID="{B8022CF8-EF64-4582-98E9-502CF7614BEE}" presName="Name0" presStyleCnt="0">
        <dgm:presLayoutVars>
          <dgm:chMax val="1"/>
          <dgm:chPref val="1"/>
          <dgm:dir/>
          <dgm:animOne val="branch"/>
          <dgm:animLvl val="lvl"/>
        </dgm:presLayoutVars>
      </dgm:prSet>
      <dgm:spPr/>
      <dgm:t>
        <a:bodyPr/>
        <a:lstStyle/>
        <a:p>
          <a:endParaRPr lang="it-IT"/>
        </a:p>
      </dgm:t>
    </dgm:pt>
    <dgm:pt modelId="{BC4490A2-6ECE-4043-AF7E-DFF089EF4269}" type="pres">
      <dgm:prSet presAssocID="{144D28BF-F18A-4A49-94A2-893F7876B8C0}" presName="singleCycle" presStyleCnt="0"/>
      <dgm:spPr/>
    </dgm:pt>
    <dgm:pt modelId="{47C69367-23D9-45F7-9E75-52A929378D08}" type="pres">
      <dgm:prSet presAssocID="{144D28BF-F18A-4A49-94A2-893F7876B8C0}" presName="singleCenter" presStyleLbl="node1" presStyleIdx="0" presStyleCnt="4" custScaleX="149514" custLinFactNeighborX="-13172" custLinFactNeighborY="-23297">
        <dgm:presLayoutVars>
          <dgm:chMax val="7"/>
          <dgm:chPref val="7"/>
        </dgm:presLayoutVars>
      </dgm:prSet>
      <dgm:spPr/>
      <dgm:t>
        <a:bodyPr/>
        <a:lstStyle/>
        <a:p>
          <a:endParaRPr lang="it-IT"/>
        </a:p>
      </dgm:t>
    </dgm:pt>
    <dgm:pt modelId="{D83928D4-F589-4AF4-87B3-187D53D3A0B5}" type="pres">
      <dgm:prSet presAssocID="{2CCC5C4F-F44B-4D4A-ACD5-3ECA1A4C9E25}" presName="Name56" presStyleLbl="parChTrans1D2" presStyleIdx="0" presStyleCnt="3"/>
      <dgm:spPr/>
      <dgm:t>
        <a:bodyPr/>
        <a:lstStyle/>
        <a:p>
          <a:endParaRPr lang="it-IT"/>
        </a:p>
      </dgm:t>
    </dgm:pt>
    <dgm:pt modelId="{D5C7E7CB-C769-4E1E-B946-9227E68984ED}" type="pres">
      <dgm:prSet presAssocID="{E1F37E79-C3F5-48C9-9FAB-DEEC6EFF1124}" presName="text0" presStyleLbl="node1" presStyleIdx="1" presStyleCnt="4" custScaleX="258058" custScaleY="104835" custRadScaleRad="156860" custRadScaleInc="85585">
        <dgm:presLayoutVars>
          <dgm:bulletEnabled val="1"/>
        </dgm:presLayoutVars>
      </dgm:prSet>
      <dgm:spPr/>
      <dgm:t>
        <a:bodyPr/>
        <a:lstStyle/>
        <a:p>
          <a:endParaRPr lang="it-IT"/>
        </a:p>
      </dgm:t>
    </dgm:pt>
    <dgm:pt modelId="{EB2BA6FD-978C-4BA5-B8E5-CE7097CF8610}" type="pres">
      <dgm:prSet presAssocID="{FF9904B4-B4CF-4F35-B2F4-0280F38F87B8}" presName="Name56" presStyleLbl="parChTrans1D2" presStyleIdx="1" presStyleCnt="3"/>
      <dgm:spPr/>
      <dgm:t>
        <a:bodyPr/>
        <a:lstStyle/>
        <a:p>
          <a:endParaRPr lang="it-IT"/>
        </a:p>
      </dgm:t>
    </dgm:pt>
    <dgm:pt modelId="{F1E7EF24-13C3-4D60-81BC-EBD8A0E678EF}" type="pres">
      <dgm:prSet presAssocID="{EDB039DD-EBC6-4A18-8688-2514A4DF2A77}" presName="text0" presStyleLbl="node1" presStyleIdx="2" presStyleCnt="4" custScaleX="232545" custScaleY="177121" custRadScaleRad="57512" custRadScaleInc="141652">
        <dgm:presLayoutVars>
          <dgm:bulletEnabled val="1"/>
        </dgm:presLayoutVars>
      </dgm:prSet>
      <dgm:spPr/>
      <dgm:t>
        <a:bodyPr/>
        <a:lstStyle/>
        <a:p>
          <a:endParaRPr lang="it-IT"/>
        </a:p>
      </dgm:t>
    </dgm:pt>
    <dgm:pt modelId="{F45A0A31-8E15-4CBB-9421-74BFE154F77A}" type="pres">
      <dgm:prSet presAssocID="{827FDAFB-87F2-4872-ADAE-20A87F666E2E}" presName="Name56" presStyleLbl="parChTrans1D2" presStyleIdx="2" presStyleCnt="3"/>
      <dgm:spPr/>
      <dgm:t>
        <a:bodyPr/>
        <a:lstStyle/>
        <a:p>
          <a:endParaRPr lang="it-IT"/>
        </a:p>
      </dgm:t>
    </dgm:pt>
    <dgm:pt modelId="{58081056-29AB-4483-AE75-EE9AB15ABAE6}" type="pres">
      <dgm:prSet presAssocID="{49AA6CDF-6E47-46E1-8357-278193957F75}" presName="text0" presStyleLbl="node1" presStyleIdx="3" presStyleCnt="4" custScaleX="218475" custScaleY="123309" custRadScaleRad="180560" custRadScaleInc="104212">
        <dgm:presLayoutVars>
          <dgm:bulletEnabled val="1"/>
        </dgm:presLayoutVars>
      </dgm:prSet>
      <dgm:spPr/>
      <dgm:t>
        <a:bodyPr/>
        <a:lstStyle/>
        <a:p>
          <a:endParaRPr lang="it-IT"/>
        </a:p>
      </dgm:t>
    </dgm:pt>
  </dgm:ptLst>
  <dgm:cxnLst>
    <dgm:cxn modelId="{EF27BBA8-0F12-416C-9382-762561EA471A}" srcId="{144D28BF-F18A-4A49-94A2-893F7876B8C0}" destId="{E1F37E79-C3F5-48C9-9FAB-DEEC6EFF1124}" srcOrd="0" destOrd="0" parTransId="{2CCC5C4F-F44B-4D4A-ACD5-3ECA1A4C9E25}" sibTransId="{C80C33CB-A26A-4D09-B445-E401F933330E}"/>
    <dgm:cxn modelId="{DE17B9AF-1AC2-42A4-B825-1E6CB2125C33}" type="presOf" srcId="{144D28BF-F18A-4A49-94A2-893F7876B8C0}" destId="{47C69367-23D9-45F7-9E75-52A929378D08}" srcOrd="0" destOrd="0" presId="urn:microsoft.com/office/officeart/2008/layout/RadialCluster"/>
    <dgm:cxn modelId="{0331A1FD-EBC9-42A4-AF17-01F9D17057A1}" type="presOf" srcId="{49AA6CDF-6E47-46E1-8357-278193957F75}" destId="{58081056-29AB-4483-AE75-EE9AB15ABAE6}" srcOrd="0" destOrd="0" presId="urn:microsoft.com/office/officeart/2008/layout/RadialCluster"/>
    <dgm:cxn modelId="{A4F9339A-320E-4E20-BF50-CB69C9F76FE9}" srcId="{B8022CF8-EF64-4582-98E9-502CF7614BEE}" destId="{144D28BF-F18A-4A49-94A2-893F7876B8C0}" srcOrd="0" destOrd="0" parTransId="{DF4F7D80-7037-492F-B8AC-2F7A7B8129C1}" sibTransId="{1C9C3E17-89E5-4F7C-A572-E27E1B9EB78B}"/>
    <dgm:cxn modelId="{553B5BA1-ADDD-49F5-9AD5-27EC8B85A919}" type="presOf" srcId="{2CCC5C4F-F44B-4D4A-ACD5-3ECA1A4C9E25}" destId="{D83928D4-F589-4AF4-87B3-187D53D3A0B5}" srcOrd="0" destOrd="0" presId="urn:microsoft.com/office/officeart/2008/layout/RadialCluster"/>
    <dgm:cxn modelId="{AE3B6F12-11F0-4FF8-A96C-FD9D74EA86BB}" srcId="{144D28BF-F18A-4A49-94A2-893F7876B8C0}" destId="{EDB039DD-EBC6-4A18-8688-2514A4DF2A77}" srcOrd="1" destOrd="0" parTransId="{FF9904B4-B4CF-4F35-B2F4-0280F38F87B8}" sibTransId="{3BD1206C-40CC-42E0-800A-0296CF60F2FD}"/>
    <dgm:cxn modelId="{CE49CF01-AFEF-40E3-A7C9-8F452FD0EA9B}" type="presOf" srcId="{E1F37E79-C3F5-48C9-9FAB-DEEC6EFF1124}" destId="{D5C7E7CB-C769-4E1E-B946-9227E68984ED}" srcOrd="0" destOrd="0" presId="urn:microsoft.com/office/officeart/2008/layout/RadialCluster"/>
    <dgm:cxn modelId="{60C9008D-1CEE-4AB3-A178-E6B8D331FBFF}" type="presOf" srcId="{B8022CF8-EF64-4582-98E9-502CF7614BEE}" destId="{A453F332-BED3-4AA3-AE89-4FFE046BBCDC}" srcOrd="0" destOrd="0" presId="urn:microsoft.com/office/officeart/2008/layout/RadialCluster"/>
    <dgm:cxn modelId="{D8664653-E880-46A7-B53C-2D91CF01616F}" type="presOf" srcId="{827FDAFB-87F2-4872-ADAE-20A87F666E2E}" destId="{F45A0A31-8E15-4CBB-9421-74BFE154F77A}" srcOrd="0" destOrd="0" presId="urn:microsoft.com/office/officeart/2008/layout/RadialCluster"/>
    <dgm:cxn modelId="{676B6106-BE64-4227-A21E-685F2F08F6F3}" srcId="{144D28BF-F18A-4A49-94A2-893F7876B8C0}" destId="{49AA6CDF-6E47-46E1-8357-278193957F75}" srcOrd="2" destOrd="0" parTransId="{827FDAFB-87F2-4872-ADAE-20A87F666E2E}" sibTransId="{DAF94FAF-266A-492E-BB96-95AE270FC184}"/>
    <dgm:cxn modelId="{3366A2C1-6B8A-43C4-8144-EB732629144A}" type="presOf" srcId="{EDB039DD-EBC6-4A18-8688-2514A4DF2A77}" destId="{F1E7EF24-13C3-4D60-81BC-EBD8A0E678EF}" srcOrd="0" destOrd="0" presId="urn:microsoft.com/office/officeart/2008/layout/RadialCluster"/>
    <dgm:cxn modelId="{3929EC57-55AA-4C4E-B344-C3443237CC62}" type="presOf" srcId="{FF9904B4-B4CF-4F35-B2F4-0280F38F87B8}" destId="{EB2BA6FD-978C-4BA5-B8E5-CE7097CF8610}" srcOrd="0" destOrd="0" presId="urn:microsoft.com/office/officeart/2008/layout/RadialCluster"/>
    <dgm:cxn modelId="{8B13BC35-3761-4B47-A313-5A5ACD54DEAF}" type="presParOf" srcId="{A453F332-BED3-4AA3-AE89-4FFE046BBCDC}" destId="{BC4490A2-6ECE-4043-AF7E-DFF089EF4269}" srcOrd="0" destOrd="0" presId="urn:microsoft.com/office/officeart/2008/layout/RadialCluster"/>
    <dgm:cxn modelId="{CD9B96C1-4683-461A-A488-85AEEDAD12C3}" type="presParOf" srcId="{BC4490A2-6ECE-4043-AF7E-DFF089EF4269}" destId="{47C69367-23D9-45F7-9E75-52A929378D08}" srcOrd="0" destOrd="0" presId="urn:microsoft.com/office/officeart/2008/layout/RadialCluster"/>
    <dgm:cxn modelId="{64E5A6E3-7578-426C-809C-050ECC630C6E}" type="presParOf" srcId="{BC4490A2-6ECE-4043-AF7E-DFF089EF4269}" destId="{D83928D4-F589-4AF4-87B3-187D53D3A0B5}" srcOrd="1" destOrd="0" presId="urn:microsoft.com/office/officeart/2008/layout/RadialCluster"/>
    <dgm:cxn modelId="{2A0B053F-8E26-490D-B471-35705FE9D69E}" type="presParOf" srcId="{BC4490A2-6ECE-4043-AF7E-DFF089EF4269}" destId="{D5C7E7CB-C769-4E1E-B946-9227E68984ED}" srcOrd="2" destOrd="0" presId="urn:microsoft.com/office/officeart/2008/layout/RadialCluster"/>
    <dgm:cxn modelId="{82A6A4FF-C818-4C91-803F-202AE1F79B6F}" type="presParOf" srcId="{BC4490A2-6ECE-4043-AF7E-DFF089EF4269}" destId="{EB2BA6FD-978C-4BA5-B8E5-CE7097CF8610}" srcOrd="3" destOrd="0" presId="urn:microsoft.com/office/officeart/2008/layout/RadialCluster"/>
    <dgm:cxn modelId="{2C936BCE-ABE4-4A8E-BEBA-80412207C8AF}" type="presParOf" srcId="{BC4490A2-6ECE-4043-AF7E-DFF089EF4269}" destId="{F1E7EF24-13C3-4D60-81BC-EBD8A0E678EF}" srcOrd="4" destOrd="0" presId="urn:microsoft.com/office/officeart/2008/layout/RadialCluster"/>
    <dgm:cxn modelId="{697FA385-AED6-431D-BFA3-7EED0E4BCB45}" type="presParOf" srcId="{BC4490A2-6ECE-4043-AF7E-DFF089EF4269}" destId="{F45A0A31-8E15-4CBB-9421-74BFE154F77A}" srcOrd="5" destOrd="0" presId="urn:microsoft.com/office/officeart/2008/layout/RadialCluster"/>
    <dgm:cxn modelId="{5C4B1036-0C4E-4723-AE69-D0237160537F}" type="presParOf" srcId="{BC4490A2-6ECE-4043-AF7E-DFF089EF4269}" destId="{58081056-29AB-4483-AE75-EE9AB15ABAE6}" srcOrd="6"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F4B04A6-849E-4F1B-94B5-0392AE5C28C0}"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it-IT"/>
        </a:p>
      </dgm:t>
    </dgm:pt>
    <dgm:pt modelId="{64993061-D135-4AF9-8427-F7A06235544B}">
      <dgm:prSet phldrT="[Testo]"/>
      <dgm:spPr/>
      <dgm:t>
        <a:bodyPr/>
        <a:lstStyle/>
        <a:p>
          <a:r>
            <a:rPr lang="it-IT" dirty="0" smtClean="0"/>
            <a:t>Tribunale di sorveglianza</a:t>
          </a:r>
        </a:p>
        <a:p>
          <a:r>
            <a:rPr lang="it-IT" dirty="0" smtClean="0"/>
            <a:t>Magistrato di sorveglianza</a:t>
          </a:r>
          <a:endParaRPr lang="it-IT" dirty="0"/>
        </a:p>
      </dgm:t>
    </dgm:pt>
    <dgm:pt modelId="{C38C32F0-A5AB-4FD2-9BE2-0BFE211BB1D8}" type="parTrans" cxnId="{5A3E51D1-2DAB-4817-A285-EE700A13EE34}">
      <dgm:prSet/>
      <dgm:spPr/>
      <dgm:t>
        <a:bodyPr/>
        <a:lstStyle/>
        <a:p>
          <a:endParaRPr lang="it-IT"/>
        </a:p>
      </dgm:t>
    </dgm:pt>
    <dgm:pt modelId="{32A5CBAA-3859-4B83-BD78-C7318E1D5E92}" type="sibTrans" cxnId="{5A3E51D1-2DAB-4817-A285-EE700A13EE34}">
      <dgm:prSet/>
      <dgm:spPr/>
      <dgm:t>
        <a:bodyPr/>
        <a:lstStyle/>
        <a:p>
          <a:endParaRPr lang="it-IT"/>
        </a:p>
      </dgm:t>
    </dgm:pt>
    <dgm:pt modelId="{E2DB12E4-50C2-428F-AEC7-561410B04E37}">
      <dgm:prSet phldrT="[Testo]" custT="1"/>
      <dgm:spPr/>
      <dgm:t>
        <a:bodyPr/>
        <a:lstStyle/>
        <a:p>
          <a:r>
            <a:rPr lang="it-IT" sz="2600" dirty="0" smtClean="0"/>
            <a:t>Affidamento in prova ai servizi sociali</a:t>
          </a:r>
        </a:p>
        <a:p>
          <a:r>
            <a:rPr lang="it-IT" sz="2600" dirty="0" smtClean="0"/>
            <a:t>Art 47 O.P.</a:t>
          </a:r>
          <a:endParaRPr lang="it-IT" sz="2600" dirty="0"/>
        </a:p>
      </dgm:t>
    </dgm:pt>
    <dgm:pt modelId="{42EDBFC0-57C3-4E85-B19C-1EAE88337B4A}" type="parTrans" cxnId="{7AFA8087-0AFA-4685-B6A0-8F567ACE3711}">
      <dgm:prSet/>
      <dgm:spPr/>
      <dgm:t>
        <a:bodyPr/>
        <a:lstStyle/>
        <a:p>
          <a:endParaRPr lang="it-IT"/>
        </a:p>
      </dgm:t>
    </dgm:pt>
    <dgm:pt modelId="{28E763CB-3D63-4633-A0A8-31572B3FEBA6}" type="sibTrans" cxnId="{7AFA8087-0AFA-4685-B6A0-8F567ACE3711}">
      <dgm:prSet/>
      <dgm:spPr/>
      <dgm:t>
        <a:bodyPr/>
        <a:lstStyle/>
        <a:p>
          <a:endParaRPr lang="it-IT"/>
        </a:p>
      </dgm:t>
    </dgm:pt>
    <dgm:pt modelId="{095037A3-B7E8-44C2-9C6B-D4DF9C69EF3A}">
      <dgm:prSet phldrT="[Testo]" custT="1"/>
      <dgm:spPr/>
      <dgm:t>
        <a:bodyPr/>
        <a:lstStyle/>
        <a:p>
          <a:r>
            <a:rPr lang="it-IT" sz="2600" dirty="0" smtClean="0"/>
            <a:t>Detenzione domiciliare</a:t>
          </a:r>
        </a:p>
        <a:p>
          <a:r>
            <a:rPr lang="it-IT" sz="2600" dirty="0" smtClean="0"/>
            <a:t>Art. 47 ter O.P.</a:t>
          </a:r>
          <a:endParaRPr lang="it-IT" sz="2600" dirty="0"/>
        </a:p>
      </dgm:t>
    </dgm:pt>
    <dgm:pt modelId="{3CD6582C-19D7-4C15-8A3B-77D604DED4D1}" type="parTrans" cxnId="{CBE9BDF8-02AD-4838-B1F2-A4110D794946}">
      <dgm:prSet/>
      <dgm:spPr/>
      <dgm:t>
        <a:bodyPr/>
        <a:lstStyle/>
        <a:p>
          <a:endParaRPr lang="it-IT"/>
        </a:p>
      </dgm:t>
    </dgm:pt>
    <dgm:pt modelId="{276AECD4-C883-4823-89C7-80676BF4BFA9}" type="sibTrans" cxnId="{CBE9BDF8-02AD-4838-B1F2-A4110D794946}">
      <dgm:prSet/>
      <dgm:spPr/>
      <dgm:t>
        <a:bodyPr/>
        <a:lstStyle/>
        <a:p>
          <a:endParaRPr lang="it-IT"/>
        </a:p>
      </dgm:t>
    </dgm:pt>
    <dgm:pt modelId="{CE5A595C-E22C-417A-A94A-846CA67329B5}">
      <dgm:prSet phldrT="[Testo]" custT="1"/>
      <dgm:spPr/>
      <dgm:t>
        <a:bodyPr/>
        <a:lstStyle/>
        <a:p>
          <a:r>
            <a:rPr lang="it-IT" sz="2600" dirty="0" smtClean="0"/>
            <a:t>Affidamento in prova di tipo terapeutico</a:t>
          </a:r>
        </a:p>
        <a:p>
          <a:r>
            <a:rPr lang="it-IT" sz="2600" dirty="0" smtClean="0"/>
            <a:t>art. 94 TULS</a:t>
          </a:r>
        </a:p>
      </dgm:t>
    </dgm:pt>
    <dgm:pt modelId="{2EC5D3A4-D163-48FE-9006-896296544BCB}" type="parTrans" cxnId="{A5BDFEBD-8BE4-41F7-A14A-CC7CC1D83584}">
      <dgm:prSet/>
      <dgm:spPr/>
      <dgm:t>
        <a:bodyPr/>
        <a:lstStyle/>
        <a:p>
          <a:endParaRPr lang="it-IT"/>
        </a:p>
      </dgm:t>
    </dgm:pt>
    <dgm:pt modelId="{36F0888E-D6B1-4520-8ABA-93543CEADB5A}" type="sibTrans" cxnId="{A5BDFEBD-8BE4-41F7-A14A-CC7CC1D83584}">
      <dgm:prSet/>
      <dgm:spPr/>
      <dgm:t>
        <a:bodyPr/>
        <a:lstStyle/>
        <a:p>
          <a:endParaRPr lang="it-IT"/>
        </a:p>
      </dgm:t>
    </dgm:pt>
    <dgm:pt modelId="{500033C2-95DC-458A-9A59-4CD922B7671C}" type="pres">
      <dgm:prSet presAssocID="{FF4B04A6-849E-4F1B-94B5-0392AE5C28C0}" presName="composite" presStyleCnt="0">
        <dgm:presLayoutVars>
          <dgm:chMax val="1"/>
          <dgm:dir/>
          <dgm:resizeHandles val="exact"/>
        </dgm:presLayoutVars>
      </dgm:prSet>
      <dgm:spPr/>
      <dgm:t>
        <a:bodyPr/>
        <a:lstStyle/>
        <a:p>
          <a:endParaRPr lang="it-IT"/>
        </a:p>
      </dgm:t>
    </dgm:pt>
    <dgm:pt modelId="{196D3128-C37E-4030-8B68-CF60261DF55F}" type="pres">
      <dgm:prSet presAssocID="{64993061-D135-4AF9-8427-F7A06235544B}" presName="roof" presStyleLbl="dkBgShp" presStyleIdx="0" presStyleCnt="2" custLinFactNeighborX="-193" custLinFactNeighborY="2490"/>
      <dgm:spPr/>
      <dgm:t>
        <a:bodyPr/>
        <a:lstStyle/>
        <a:p>
          <a:endParaRPr lang="it-IT"/>
        </a:p>
      </dgm:t>
    </dgm:pt>
    <dgm:pt modelId="{AD0D899B-39AF-41B9-8863-02A469204921}" type="pres">
      <dgm:prSet presAssocID="{64993061-D135-4AF9-8427-F7A06235544B}" presName="pillars" presStyleCnt="0"/>
      <dgm:spPr/>
    </dgm:pt>
    <dgm:pt modelId="{35263F23-5423-4CBA-898E-EC2BF44B0D87}" type="pres">
      <dgm:prSet presAssocID="{64993061-D135-4AF9-8427-F7A06235544B}" presName="pillar1" presStyleLbl="node1" presStyleIdx="0" presStyleCnt="3">
        <dgm:presLayoutVars>
          <dgm:bulletEnabled val="1"/>
        </dgm:presLayoutVars>
      </dgm:prSet>
      <dgm:spPr/>
      <dgm:t>
        <a:bodyPr/>
        <a:lstStyle/>
        <a:p>
          <a:endParaRPr lang="it-IT"/>
        </a:p>
      </dgm:t>
    </dgm:pt>
    <dgm:pt modelId="{DAE39179-15B0-44D5-88EF-2E45DB3CA315}" type="pres">
      <dgm:prSet presAssocID="{095037A3-B7E8-44C2-9C6B-D4DF9C69EF3A}" presName="pillarX" presStyleLbl="node1" presStyleIdx="1" presStyleCnt="3">
        <dgm:presLayoutVars>
          <dgm:bulletEnabled val="1"/>
        </dgm:presLayoutVars>
      </dgm:prSet>
      <dgm:spPr/>
      <dgm:t>
        <a:bodyPr/>
        <a:lstStyle/>
        <a:p>
          <a:endParaRPr lang="it-IT"/>
        </a:p>
      </dgm:t>
    </dgm:pt>
    <dgm:pt modelId="{FB0F5B64-D990-44A4-BCB2-C7B79FF7D0F3}" type="pres">
      <dgm:prSet presAssocID="{CE5A595C-E22C-417A-A94A-846CA67329B5}" presName="pillarX" presStyleLbl="node1" presStyleIdx="2" presStyleCnt="3">
        <dgm:presLayoutVars>
          <dgm:bulletEnabled val="1"/>
        </dgm:presLayoutVars>
      </dgm:prSet>
      <dgm:spPr/>
      <dgm:t>
        <a:bodyPr/>
        <a:lstStyle/>
        <a:p>
          <a:endParaRPr lang="it-IT"/>
        </a:p>
      </dgm:t>
    </dgm:pt>
    <dgm:pt modelId="{0689311A-FC74-4B5D-B187-9EF36BD644B0}" type="pres">
      <dgm:prSet presAssocID="{64993061-D135-4AF9-8427-F7A06235544B}" presName="base" presStyleLbl="dkBgShp" presStyleIdx="1" presStyleCnt="2"/>
      <dgm:spPr/>
    </dgm:pt>
  </dgm:ptLst>
  <dgm:cxnLst>
    <dgm:cxn modelId="{5A3E51D1-2DAB-4817-A285-EE700A13EE34}" srcId="{FF4B04A6-849E-4F1B-94B5-0392AE5C28C0}" destId="{64993061-D135-4AF9-8427-F7A06235544B}" srcOrd="0" destOrd="0" parTransId="{C38C32F0-A5AB-4FD2-9BE2-0BFE211BB1D8}" sibTransId="{32A5CBAA-3859-4B83-BD78-C7318E1D5E92}"/>
    <dgm:cxn modelId="{850ED947-CFF4-48DB-95B5-0AD607DB83B6}" type="presOf" srcId="{095037A3-B7E8-44C2-9C6B-D4DF9C69EF3A}" destId="{DAE39179-15B0-44D5-88EF-2E45DB3CA315}" srcOrd="0" destOrd="0" presId="urn:microsoft.com/office/officeart/2005/8/layout/hList3"/>
    <dgm:cxn modelId="{A5BDFEBD-8BE4-41F7-A14A-CC7CC1D83584}" srcId="{64993061-D135-4AF9-8427-F7A06235544B}" destId="{CE5A595C-E22C-417A-A94A-846CA67329B5}" srcOrd="2" destOrd="0" parTransId="{2EC5D3A4-D163-48FE-9006-896296544BCB}" sibTransId="{36F0888E-D6B1-4520-8ABA-93543CEADB5A}"/>
    <dgm:cxn modelId="{C1E163B4-3867-4557-BBD5-468E7E851A8F}" type="presOf" srcId="{CE5A595C-E22C-417A-A94A-846CA67329B5}" destId="{FB0F5B64-D990-44A4-BCB2-C7B79FF7D0F3}" srcOrd="0" destOrd="0" presId="urn:microsoft.com/office/officeart/2005/8/layout/hList3"/>
    <dgm:cxn modelId="{7AFA8087-0AFA-4685-B6A0-8F567ACE3711}" srcId="{64993061-D135-4AF9-8427-F7A06235544B}" destId="{E2DB12E4-50C2-428F-AEC7-561410B04E37}" srcOrd="0" destOrd="0" parTransId="{42EDBFC0-57C3-4E85-B19C-1EAE88337B4A}" sibTransId="{28E763CB-3D63-4633-A0A8-31572B3FEBA6}"/>
    <dgm:cxn modelId="{CC7DFE7E-1CF7-4E48-8BEB-48C3B525B3A9}" type="presOf" srcId="{E2DB12E4-50C2-428F-AEC7-561410B04E37}" destId="{35263F23-5423-4CBA-898E-EC2BF44B0D87}" srcOrd="0" destOrd="0" presId="urn:microsoft.com/office/officeart/2005/8/layout/hList3"/>
    <dgm:cxn modelId="{CBE9BDF8-02AD-4838-B1F2-A4110D794946}" srcId="{64993061-D135-4AF9-8427-F7A06235544B}" destId="{095037A3-B7E8-44C2-9C6B-D4DF9C69EF3A}" srcOrd="1" destOrd="0" parTransId="{3CD6582C-19D7-4C15-8A3B-77D604DED4D1}" sibTransId="{276AECD4-C883-4823-89C7-80676BF4BFA9}"/>
    <dgm:cxn modelId="{BCE49AA7-95DA-4046-9387-E54E5AB16A27}" type="presOf" srcId="{FF4B04A6-849E-4F1B-94B5-0392AE5C28C0}" destId="{500033C2-95DC-458A-9A59-4CD922B7671C}" srcOrd="0" destOrd="0" presId="urn:microsoft.com/office/officeart/2005/8/layout/hList3"/>
    <dgm:cxn modelId="{5EC6E243-2080-4CE4-9C83-E44842643AC0}" type="presOf" srcId="{64993061-D135-4AF9-8427-F7A06235544B}" destId="{196D3128-C37E-4030-8B68-CF60261DF55F}" srcOrd="0" destOrd="0" presId="urn:microsoft.com/office/officeart/2005/8/layout/hList3"/>
    <dgm:cxn modelId="{092A98DD-C227-4269-87D7-EC238D72D22F}" type="presParOf" srcId="{500033C2-95DC-458A-9A59-4CD922B7671C}" destId="{196D3128-C37E-4030-8B68-CF60261DF55F}" srcOrd="0" destOrd="0" presId="urn:microsoft.com/office/officeart/2005/8/layout/hList3"/>
    <dgm:cxn modelId="{D5AFBC86-4C59-49DD-8B08-B377A1FBA16C}" type="presParOf" srcId="{500033C2-95DC-458A-9A59-4CD922B7671C}" destId="{AD0D899B-39AF-41B9-8863-02A469204921}" srcOrd="1" destOrd="0" presId="urn:microsoft.com/office/officeart/2005/8/layout/hList3"/>
    <dgm:cxn modelId="{F30A8401-4AC0-4140-B6F8-309102EA0F11}" type="presParOf" srcId="{AD0D899B-39AF-41B9-8863-02A469204921}" destId="{35263F23-5423-4CBA-898E-EC2BF44B0D87}" srcOrd="0" destOrd="0" presId="urn:microsoft.com/office/officeart/2005/8/layout/hList3"/>
    <dgm:cxn modelId="{0F943191-6D1B-476F-92AD-1FB94E01A927}" type="presParOf" srcId="{AD0D899B-39AF-41B9-8863-02A469204921}" destId="{DAE39179-15B0-44D5-88EF-2E45DB3CA315}" srcOrd="1" destOrd="0" presId="urn:microsoft.com/office/officeart/2005/8/layout/hList3"/>
    <dgm:cxn modelId="{03E9CB2D-1E24-4CA7-AA5F-81AE54DA198B}" type="presParOf" srcId="{AD0D899B-39AF-41B9-8863-02A469204921}" destId="{FB0F5B64-D990-44A4-BCB2-C7B79FF7D0F3}" srcOrd="2" destOrd="0" presId="urn:microsoft.com/office/officeart/2005/8/layout/hList3"/>
    <dgm:cxn modelId="{3861E1A5-4EB7-4F57-BD4B-E8F3918EBCB6}" type="presParOf" srcId="{500033C2-95DC-458A-9A59-4CD922B7671C}" destId="{0689311A-FC74-4B5D-B187-9EF36BD644B0}"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8820EAD-FDFD-4C58-8E57-BE33DD929F12}"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it-IT"/>
        </a:p>
      </dgm:t>
    </dgm:pt>
    <dgm:pt modelId="{093B4F16-A404-41B2-BFD8-DC1BE94FDCA1}">
      <dgm:prSet phldrT="[Testo]" custT="1"/>
      <dgm:spPr/>
      <dgm:t>
        <a:bodyPr/>
        <a:lstStyle/>
        <a:p>
          <a:r>
            <a:rPr lang="it-IT" sz="4400" dirty="0" smtClean="0"/>
            <a:t>Magistrato</a:t>
          </a:r>
          <a:r>
            <a:rPr lang="it-IT" sz="4400" baseline="0" dirty="0" smtClean="0"/>
            <a:t> di Sorveglianza</a:t>
          </a:r>
          <a:endParaRPr lang="it-IT" sz="4400" dirty="0"/>
        </a:p>
      </dgm:t>
    </dgm:pt>
    <dgm:pt modelId="{78D5938C-039D-41EE-8205-034EBF6AEB98}" type="parTrans" cxnId="{422DFA92-507D-41DA-ADD4-F8B125CA2E12}">
      <dgm:prSet/>
      <dgm:spPr/>
      <dgm:t>
        <a:bodyPr/>
        <a:lstStyle/>
        <a:p>
          <a:endParaRPr lang="it-IT"/>
        </a:p>
      </dgm:t>
    </dgm:pt>
    <dgm:pt modelId="{9B32BFEB-6CA8-43E5-8207-B3EF06B3F260}" type="sibTrans" cxnId="{422DFA92-507D-41DA-ADD4-F8B125CA2E12}">
      <dgm:prSet/>
      <dgm:spPr/>
      <dgm:t>
        <a:bodyPr/>
        <a:lstStyle/>
        <a:p>
          <a:endParaRPr lang="it-IT"/>
        </a:p>
      </dgm:t>
    </dgm:pt>
    <dgm:pt modelId="{5BDFAB10-D9A1-4778-A5D1-6C481A31956E}">
      <dgm:prSet phldrT="[Testo]"/>
      <dgm:spPr/>
      <dgm:t>
        <a:bodyPr/>
        <a:lstStyle/>
        <a:p>
          <a:pPr algn="ctr"/>
          <a:r>
            <a:rPr lang="it-IT" dirty="0" smtClean="0"/>
            <a:t>UEPE </a:t>
          </a:r>
        </a:p>
        <a:p>
          <a:pPr algn="ctr"/>
          <a:r>
            <a:rPr lang="it-IT" dirty="0" smtClean="0"/>
            <a:t> (Ufficio Esecuzione Penale Esterna)</a:t>
          </a:r>
        </a:p>
      </dgm:t>
    </dgm:pt>
    <dgm:pt modelId="{ED1E2286-654D-4701-9EB1-7B3EDE909D41}" type="parTrans" cxnId="{EE6B354E-0181-4B25-AC6C-549CA24629C3}">
      <dgm:prSet/>
      <dgm:spPr/>
      <dgm:t>
        <a:bodyPr/>
        <a:lstStyle/>
        <a:p>
          <a:endParaRPr lang="it-IT"/>
        </a:p>
      </dgm:t>
    </dgm:pt>
    <dgm:pt modelId="{CBC7A2B1-5220-4D5A-A0FD-D567C8F185E5}" type="sibTrans" cxnId="{EE6B354E-0181-4B25-AC6C-549CA24629C3}">
      <dgm:prSet/>
      <dgm:spPr/>
      <dgm:t>
        <a:bodyPr/>
        <a:lstStyle/>
        <a:p>
          <a:endParaRPr lang="it-IT"/>
        </a:p>
      </dgm:t>
    </dgm:pt>
    <dgm:pt modelId="{D9D726EB-6057-4A9C-8A99-B234C92C0A33}">
      <dgm:prSet phldrT="[Testo]"/>
      <dgm:spPr/>
      <dgm:t>
        <a:bodyPr/>
        <a:lstStyle/>
        <a:p>
          <a:r>
            <a:rPr lang="it-IT" dirty="0" smtClean="0"/>
            <a:t>Forze dell’Ordine</a:t>
          </a:r>
          <a:endParaRPr lang="it-IT" dirty="0"/>
        </a:p>
      </dgm:t>
    </dgm:pt>
    <dgm:pt modelId="{C8C82FCE-4D05-4758-89C9-AEE476A60FA9}" type="parTrans" cxnId="{515F1F5E-4C17-445E-AAF8-F60177F048D6}">
      <dgm:prSet/>
      <dgm:spPr/>
      <dgm:t>
        <a:bodyPr/>
        <a:lstStyle/>
        <a:p>
          <a:endParaRPr lang="it-IT"/>
        </a:p>
      </dgm:t>
    </dgm:pt>
    <dgm:pt modelId="{5B1FD769-02D2-443A-866B-79A133350678}" type="sibTrans" cxnId="{515F1F5E-4C17-445E-AAF8-F60177F048D6}">
      <dgm:prSet/>
      <dgm:spPr/>
      <dgm:t>
        <a:bodyPr/>
        <a:lstStyle/>
        <a:p>
          <a:endParaRPr lang="it-IT"/>
        </a:p>
      </dgm:t>
    </dgm:pt>
    <dgm:pt modelId="{6EE72F6E-256F-4D4F-A9F5-0FC28593D634}">
      <dgm:prSet phldrT="[Testo]" custT="1"/>
      <dgm:spPr/>
      <dgm:t>
        <a:bodyPr/>
        <a:lstStyle/>
        <a:p>
          <a:r>
            <a:rPr lang="it-IT" sz="1600" dirty="0" smtClean="0"/>
            <a:t>CPS</a:t>
          </a:r>
        </a:p>
        <a:p>
          <a:r>
            <a:rPr lang="it-IT" sz="1600" dirty="0" smtClean="0"/>
            <a:t>( Centro </a:t>
          </a:r>
          <a:r>
            <a:rPr lang="it-IT" sz="1600" dirty="0" err="1" smtClean="0"/>
            <a:t>Psico</a:t>
          </a:r>
          <a:r>
            <a:rPr lang="it-IT" sz="1600" dirty="0" smtClean="0"/>
            <a:t>-sociale</a:t>
          </a:r>
          <a:r>
            <a:rPr lang="it-IT" sz="2000" dirty="0" smtClean="0"/>
            <a:t>)</a:t>
          </a:r>
          <a:endParaRPr lang="it-IT" sz="2000" dirty="0"/>
        </a:p>
      </dgm:t>
    </dgm:pt>
    <dgm:pt modelId="{4C3F9150-0839-45EA-A708-229F8D481D02}" type="parTrans" cxnId="{CD93F228-B2DD-49AE-B735-57E4D01E275F}">
      <dgm:prSet/>
      <dgm:spPr/>
      <dgm:t>
        <a:bodyPr/>
        <a:lstStyle/>
        <a:p>
          <a:endParaRPr lang="it-IT"/>
        </a:p>
      </dgm:t>
    </dgm:pt>
    <dgm:pt modelId="{B526A088-FD13-41B0-A35B-A94D7ACD1969}" type="sibTrans" cxnId="{CD93F228-B2DD-49AE-B735-57E4D01E275F}">
      <dgm:prSet/>
      <dgm:spPr/>
      <dgm:t>
        <a:bodyPr/>
        <a:lstStyle/>
        <a:p>
          <a:endParaRPr lang="it-IT"/>
        </a:p>
      </dgm:t>
    </dgm:pt>
    <dgm:pt modelId="{120AE3AF-B7C0-468B-A995-398E623C6EEA}">
      <dgm:prSet/>
      <dgm:spPr/>
      <dgm:t>
        <a:bodyPr/>
        <a:lstStyle/>
        <a:p>
          <a:r>
            <a:rPr lang="it-IT" dirty="0" smtClean="0"/>
            <a:t>SERT</a:t>
          </a:r>
        </a:p>
        <a:p>
          <a:r>
            <a:rPr lang="it-IT" dirty="0" smtClean="0"/>
            <a:t> ( Servizio Tossico o Alcool-dipendenze o Dipendenza da gioco d’azzardo)</a:t>
          </a:r>
          <a:endParaRPr lang="it-IT" dirty="0"/>
        </a:p>
      </dgm:t>
    </dgm:pt>
    <dgm:pt modelId="{E16D89E2-22CE-4B24-BC4C-D81695F27076}" type="parTrans" cxnId="{E50BD971-33C3-4335-B3DB-B3201FA0B60D}">
      <dgm:prSet/>
      <dgm:spPr/>
      <dgm:t>
        <a:bodyPr/>
        <a:lstStyle/>
        <a:p>
          <a:endParaRPr lang="it-IT"/>
        </a:p>
      </dgm:t>
    </dgm:pt>
    <dgm:pt modelId="{DF0BE743-BB6A-438B-A554-F8E4AE6DDE3D}" type="sibTrans" cxnId="{E50BD971-33C3-4335-B3DB-B3201FA0B60D}">
      <dgm:prSet/>
      <dgm:spPr/>
      <dgm:t>
        <a:bodyPr/>
        <a:lstStyle/>
        <a:p>
          <a:endParaRPr lang="it-IT"/>
        </a:p>
      </dgm:t>
    </dgm:pt>
    <dgm:pt modelId="{31B54B2A-3CE4-4B1B-8775-B1C46539C97B}" type="pres">
      <dgm:prSet presAssocID="{38820EAD-FDFD-4C58-8E57-BE33DD929F12}" presName="Name0" presStyleCnt="0">
        <dgm:presLayoutVars>
          <dgm:chPref val="1"/>
          <dgm:dir/>
          <dgm:animOne val="branch"/>
          <dgm:animLvl val="lvl"/>
          <dgm:resizeHandles/>
        </dgm:presLayoutVars>
      </dgm:prSet>
      <dgm:spPr/>
      <dgm:t>
        <a:bodyPr/>
        <a:lstStyle/>
        <a:p>
          <a:endParaRPr lang="it-IT"/>
        </a:p>
      </dgm:t>
    </dgm:pt>
    <dgm:pt modelId="{72EAE8DD-66A9-4606-B1B7-EF189FF0B787}" type="pres">
      <dgm:prSet presAssocID="{093B4F16-A404-41B2-BFD8-DC1BE94FDCA1}" presName="vertOne" presStyleCnt="0"/>
      <dgm:spPr/>
    </dgm:pt>
    <dgm:pt modelId="{F1EE3A3F-12D5-4EA8-B3B3-07A2B1C0B8AE}" type="pres">
      <dgm:prSet presAssocID="{093B4F16-A404-41B2-BFD8-DC1BE94FDCA1}" presName="txOne" presStyleLbl="node0" presStyleIdx="0" presStyleCnt="1">
        <dgm:presLayoutVars>
          <dgm:chPref val="3"/>
        </dgm:presLayoutVars>
      </dgm:prSet>
      <dgm:spPr/>
      <dgm:t>
        <a:bodyPr/>
        <a:lstStyle/>
        <a:p>
          <a:endParaRPr lang="it-IT"/>
        </a:p>
      </dgm:t>
    </dgm:pt>
    <dgm:pt modelId="{8068EA8F-A8B9-4E2C-82B3-F92AFF74E3AF}" type="pres">
      <dgm:prSet presAssocID="{093B4F16-A404-41B2-BFD8-DC1BE94FDCA1}" presName="parTransOne" presStyleCnt="0"/>
      <dgm:spPr/>
    </dgm:pt>
    <dgm:pt modelId="{0E464FC3-EC92-40BD-8325-B4E4D1E49C88}" type="pres">
      <dgm:prSet presAssocID="{093B4F16-A404-41B2-BFD8-DC1BE94FDCA1}" presName="horzOne" presStyleCnt="0"/>
      <dgm:spPr/>
    </dgm:pt>
    <dgm:pt modelId="{220AFFD4-03AA-4E97-96F1-67885F0ACF40}" type="pres">
      <dgm:prSet presAssocID="{5BDFAB10-D9A1-4778-A5D1-6C481A31956E}" presName="vertTwo" presStyleCnt="0"/>
      <dgm:spPr/>
    </dgm:pt>
    <dgm:pt modelId="{20FB7712-A76F-48BC-9071-069781D00141}" type="pres">
      <dgm:prSet presAssocID="{5BDFAB10-D9A1-4778-A5D1-6C481A31956E}" presName="txTwo" presStyleLbl="node2" presStyleIdx="0" presStyleCnt="2" custScaleX="156119" custLinFactNeighborX="18802" custLinFactNeighborY="-9494">
        <dgm:presLayoutVars>
          <dgm:chPref val="3"/>
        </dgm:presLayoutVars>
      </dgm:prSet>
      <dgm:spPr/>
      <dgm:t>
        <a:bodyPr/>
        <a:lstStyle/>
        <a:p>
          <a:endParaRPr lang="it-IT"/>
        </a:p>
      </dgm:t>
    </dgm:pt>
    <dgm:pt modelId="{469757F8-240D-4D09-93E9-CA3E0F63C52D}" type="pres">
      <dgm:prSet presAssocID="{5BDFAB10-D9A1-4778-A5D1-6C481A31956E}" presName="parTransTwo" presStyleCnt="0"/>
      <dgm:spPr/>
    </dgm:pt>
    <dgm:pt modelId="{AAC705AE-6C3B-4002-9080-B44E6ED57819}" type="pres">
      <dgm:prSet presAssocID="{5BDFAB10-D9A1-4778-A5D1-6C481A31956E}" presName="horzTwo" presStyleCnt="0"/>
      <dgm:spPr/>
    </dgm:pt>
    <dgm:pt modelId="{CB4CF3A7-E877-422B-BFE4-347D935A3F61}" type="pres">
      <dgm:prSet presAssocID="{120AE3AF-B7C0-468B-A995-398E623C6EEA}" presName="vertThree" presStyleCnt="0"/>
      <dgm:spPr/>
    </dgm:pt>
    <dgm:pt modelId="{D230DF1D-9E21-471E-8734-6D2F3E0BB2D8}" type="pres">
      <dgm:prSet presAssocID="{120AE3AF-B7C0-468B-A995-398E623C6EEA}" presName="txThree" presStyleLbl="node3" presStyleIdx="0" presStyleCnt="2" custScaleY="115577" custLinFactNeighborX="-18904" custLinFactNeighborY="-4460">
        <dgm:presLayoutVars>
          <dgm:chPref val="3"/>
        </dgm:presLayoutVars>
      </dgm:prSet>
      <dgm:spPr/>
      <dgm:t>
        <a:bodyPr/>
        <a:lstStyle/>
        <a:p>
          <a:endParaRPr lang="it-IT"/>
        </a:p>
      </dgm:t>
    </dgm:pt>
    <dgm:pt modelId="{4FEB0DEE-9E61-4DA5-A24A-B4E77141A00C}" type="pres">
      <dgm:prSet presAssocID="{120AE3AF-B7C0-468B-A995-398E623C6EEA}" presName="horzThree" presStyleCnt="0"/>
      <dgm:spPr/>
    </dgm:pt>
    <dgm:pt modelId="{D51939DF-7B16-454E-82CA-2E4F783BD8D2}" type="pres">
      <dgm:prSet presAssocID="{DF0BE743-BB6A-438B-A554-F8E4AE6DDE3D}" presName="sibSpaceThree" presStyleCnt="0"/>
      <dgm:spPr/>
    </dgm:pt>
    <dgm:pt modelId="{DC6C0582-2B1A-42CC-97F8-B5566668FBD9}" type="pres">
      <dgm:prSet presAssocID="{D9D726EB-6057-4A9C-8A99-B234C92C0A33}" presName="vertThree" presStyleCnt="0"/>
      <dgm:spPr/>
    </dgm:pt>
    <dgm:pt modelId="{8DC75311-36A1-40A8-B9FF-411F1F9A5104}" type="pres">
      <dgm:prSet presAssocID="{D9D726EB-6057-4A9C-8A99-B234C92C0A33}" presName="txThree" presStyleLbl="node3" presStyleIdx="1" presStyleCnt="2" custScaleY="112134" custLinFactNeighborX="-11652" custLinFactNeighborY="-6506">
        <dgm:presLayoutVars>
          <dgm:chPref val="3"/>
        </dgm:presLayoutVars>
      </dgm:prSet>
      <dgm:spPr/>
      <dgm:t>
        <a:bodyPr/>
        <a:lstStyle/>
        <a:p>
          <a:endParaRPr lang="it-IT"/>
        </a:p>
      </dgm:t>
    </dgm:pt>
    <dgm:pt modelId="{1AB64FCC-AB17-4F1B-9BAA-CF3542E9F668}" type="pres">
      <dgm:prSet presAssocID="{D9D726EB-6057-4A9C-8A99-B234C92C0A33}" presName="horzThree" presStyleCnt="0"/>
      <dgm:spPr/>
    </dgm:pt>
    <dgm:pt modelId="{24535C70-84BA-4FAB-A1F0-D070EFF99B90}" type="pres">
      <dgm:prSet presAssocID="{CBC7A2B1-5220-4D5A-A0FD-D567C8F185E5}" presName="sibSpaceTwo" presStyleCnt="0"/>
      <dgm:spPr/>
    </dgm:pt>
    <dgm:pt modelId="{1D9E2730-8B87-4063-97D2-7F10BC75007F}" type="pres">
      <dgm:prSet presAssocID="{6EE72F6E-256F-4D4F-A9F5-0FC28593D634}" presName="vertTwo" presStyleCnt="0"/>
      <dgm:spPr/>
    </dgm:pt>
    <dgm:pt modelId="{767C15CC-3454-49C3-B9A6-0D83A4A47B04}" type="pres">
      <dgm:prSet presAssocID="{6EE72F6E-256F-4D4F-A9F5-0FC28593D634}" presName="txTwo" presStyleLbl="node2" presStyleIdx="1" presStyleCnt="2" custScaleY="118278" custLinFactY="6726" custLinFactNeighborX="-69797" custLinFactNeighborY="100000">
        <dgm:presLayoutVars>
          <dgm:chPref val="3"/>
        </dgm:presLayoutVars>
      </dgm:prSet>
      <dgm:spPr/>
      <dgm:t>
        <a:bodyPr/>
        <a:lstStyle/>
        <a:p>
          <a:endParaRPr lang="it-IT"/>
        </a:p>
      </dgm:t>
    </dgm:pt>
    <dgm:pt modelId="{A91F892C-2C6C-41E0-B4CE-2D423A2699F1}" type="pres">
      <dgm:prSet presAssocID="{6EE72F6E-256F-4D4F-A9F5-0FC28593D634}" presName="horzTwo" presStyleCnt="0"/>
      <dgm:spPr/>
    </dgm:pt>
  </dgm:ptLst>
  <dgm:cxnLst>
    <dgm:cxn modelId="{EE6B354E-0181-4B25-AC6C-549CA24629C3}" srcId="{093B4F16-A404-41B2-BFD8-DC1BE94FDCA1}" destId="{5BDFAB10-D9A1-4778-A5D1-6C481A31956E}" srcOrd="0" destOrd="0" parTransId="{ED1E2286-654D-4701-9EB1-7B3EDE909D41}" sibTransId="{CBC7A2B1-5220-4D5A-A0FD-D567C8F185E5}"/>
    <dgm:cxn modelId="{C5F2BEDB-ABB1-44F7-8323-E7E5E8FC579D}" type="presOf" srcId="{093B4F16-A404-41B2-BFD8-DC1BE94FDCA1}" destId="{F1EE3A3F-12D5-4EA8-B3B3-07A2B1C0B8AE}" srcOrd="0" destOrd="0" presId="urn:microsoft.com/office/officeart/2005/8/layout/hierarchy4"/>
    <dgm:cxn modelId="{14250FDE-FACD-45D3-A279-C4B04490F397}" type="presOf" srcId="{38820EAD-FDFD-4C58-8E57-BE33DD929F12}" destId="{31B54B2A-3CE4-4B1B-8775-B1C46539C97B}" srcOrd="0" destOrd="0" presId="urn:microsoft.com/office/officeart/2005/8/layout/hierarchy4"/>
    <dgm:cxn modelId="{CD93F228-B2DD-49AE-B735-57E4D01E275F}" srcId="{093B4F16-A404-41B2-BFD8-DC1BE94FDCA1}" destId="{6EE72F6E-256F-4D4F-A9F5-0FC28593D634}" srcOrd="1" destOrd="0" parTransId="{4C3F9150-0839-45EA-A708-229F8D481D02}" sibTransId="{B526A088-FD13-41B0-A35B-A94D7ACD1969}"/>
    <dgm:cxn modelId="{B04FE134-02CC-4B73-ACF0-BCBD9A873240}" type="presOf" srcId="{D9D726EB-6057-4A9C-8A99-B234C92C0A33}" destId="{8DC75311-36A1-40A8-B9FF-411F1F9A5104}" srcOrd="0" destOrd="0" presId="urn:microsoft.com/office/officeart/2005/8/layout/hierarchy4"/>
    <dgm:cxn modelId="{A0A34AEE-7030-4AB7-8E84-0C523BDB9695}" type="presOf" srcId="{6EE72F6E-256F-4D4F-A9F5-0FC28593D634}" destId="{767C15CC-3454-49C3-B9A6-0D83A4A47B04}" srcOrd="0" destOrd="0" presId="urn:microsoft.com/office/officeart/2005/8/layout/hierarchy4"/>
    <dgm:cxn modelId="{515F1F5E-4C17-445E-AAF8-F60177F048D6}" srcId="{5BDFAB10-D9A1-4778-A5D1-6C481A31956E}" destId="{D9D726EB-6057-4A9C-8A99-B234C92C0A33}" srcOrd="1" destOrd="0" parTransId="{C8C82FCE-4D05-4758-89C9-AEE476A60FA9}" sibTransId="{5B1FD769-02D2-443A-866B-79A133350678}"/>
    <dgm:cxn modelId="{422DFA92-507D-41DA-ADD4-F8B125CA2E12}" srcId="{38820EAD-FDFD-4C58-8E57-BE33DD929F12}" destId="{093B4F16-A404-41B2-BFD8-DC1BE94FDCA1}" srcOrd="0" destOrd="0" parTransId="{78D5938C-039D-41EE-8205-034EBF6AEB98}" sibTransId="{9B32BFEB-6CA8-43E5-8207-B3EF06B3F260}"/>
    <dgm:cxn modelId="{C849D684-B090-41E8-9A2C-AAAE4131C620}" type="presOf" srcId="{120AE3AF-B7C0-468B-A995-398E623C6EEA}" destId="{D230DF1D-9E21-471E-8734-6D2F3E0BB2D8}" srcOrd="0" destOrd="0" presId="urn:microsoft.com/office/officeart/2005/8/layout/hierarchy4"/>
    <dgm:cxn modelId="{97B40767-6C90-4F8D-A7FF-41FCB47E01EF}" type="presOf" srcId="{5BDFAB10-D9A1-4778-A5D1-6C481A31956E}" destId="{20FB7712-A76F-48BC-9071-069781D00141}" srcOrd="0" destOrd="0" presId="urn:microsoft.com/office/officeart/2005/8/layout/hierarchy4"/>
    <dgm:cxn modelId="{E50BD971-33C3-4335-B3DB-B3201FA0B60D}" srcId="{5BDFAB10-D9A1-4778-A5D1-6C481A31956E}" destId="{120AE3AF-B7C0-468B-A995-398E623C6EEA}" srcOrd="0" destOrd="0" parTransId="{E16D89E2-22CE-4B24-BC4C-D81695F27076}" sibTransId="{DF0BE743-BB6A-438B-A554-F8E4AE6DDE3D}"/>
    <dgm:cxn modelId="{0FB362A6-0294-4C06-AE52-545407C2E1FF}" type="presParOf" srcId="{31B54B2A-3CE4-4B1B-8775-B1C46539C97B}" destId="{72EAE8DD-66A9-4606-B1B7-EF189FF0B787}" srcOrd="0" destOrd="0" presId="urn:microsoft.com/office/officeart/2005/8/layout/hierarchy4"/>
    <dgm:cxn modelId="{85661D91-69BB-4700-A374-BDC05C077E37}" type="presParOf" srcId="{72EAE8DD-66A9-4606-B1B7-EF189FF0B787}" destId="{F1EE3A3F-12D5-4EA8-B3B3-07A2B1C0B8AE}" srcOrd="0" destOrd="0" presId="urn:microsoft.com/office/officeart/2005/8/layout/hierarchy4"/>
    <dgm:cxn modelId="{2E1D214B-24F4-44FC-A08C-4D97752044B8}" type="presParOf" srcId="{72EAE8DD-66A9-4606-B1B7-EF189FF0B787}" destId="{8068EA8F-A8B9-4E2C-82B3-F92AFF74E3AF}" srcOrd="1" destOrd="0" presId="urn:microsoft.com/office/officeart/2005/8/layout/hierarchy4"/>
    <dgm:cxn modelId="{1B335735-DA9A-4198-A5ED-000FFAA73F38}" type="presParOf" srcId="{72EAE8DD-66A9-4606-B1B7-EF189FF0B787}" destId="{0E464FC3-EC92-40BD-8325-B4E4D1E49C88}" srcOrd="2" destOrd="0" presId="urn:microsoft.com/office/officeart/2005/8/layout/hierarchy4"/>
    <dgm:cxn modelId="{BC4646BF-8B17-4AA8-B997-54E9D60916FA}" type="presParOf" srcId="{0E464FC3-EC92-40BD-8325-B4E4D1E49C88}" destId="{220AFFD4-03AA-4E97-96F1-67885F0ACF40}" srcOrd="0" destOrd="0" presId="urn:microsoft.com/office/officeart/2005/8/layout/hierarchy4"/>
    <dgm:cxn modelId="{357D2D3D-49B8-49B0-9A96-64B1ADE84D4A}" type="presParOf" srcId="{220AFFD4-03AA-4E97-96F1-67885F0ACF40}" destId="{20FB7712-A76F-48BC-9071-069781D00141}" srcOrd="0" destOrd="0" presId="urn:microsoft.com/office/officeart/2005/8/layout/hierarchy4"/>
    <dgm:cxn modelId="{9F0096AD-580C-482B-9601-558579749F4C}" type="presParOf" srcId="{220AFFD4-03AA-4E97-96F1-67885F0ACF40}" destId="{469757F8-240D-4D09-93E9-CA3E0F63C52D}" srcOrd="1" destOrd="0" presId="urn:microsoft.com/office/officeart/2005/8/layout/hierarchy4"/>
    <dgm:cxn modelId="{DA5560EF-397A-4C4F-835D-00792CFEFC17}" type="presParOf" srcId="{220AFFD4-03AA-4E97-96F1-67885F0ACF40}" destId="{AAC705AE-6C3B-4002-9080-B44E6ED57819}" srcOrd="2" destOrd="0" presId="urn:microsoft.com/office/officeart/2005/8/layout/hierarchy4"/>
    <dgm:cxn modelId="{022538E3-4CFA-46AE-8CC1-513BC509FBEF}" type="presParOf" srcId="{AAC705AE-6C3B-4002-9080-B44E6ED57819}" destId="{CB4CF3A7-E877-422B-BFE4-347D935A3F61}" srcOrd="0" destOrd="0" presId="urn:microsoft.com/office/officeart/2005/8/layout/hierarchy4"/>
    <dgm:cxn modelId="{12964C47-C8B6-462B-A196-645D2AA9670B}" type="presParOf" srcId="{CB4CF3A7-E877-422B-BFE4-347D935A3F61}" destId="{D230DF1D-9E21-471E-8734-6D2F3E0BB2D8}" srcOrd="0" destOrd="0" presId="urn:microsoft.com/office/officeart/2005/8/layout/hierarchy4"/>
    <dgm:cxn modelId="{243CC550-8074-40D1-9F76-2503929113BF}" type="presParOf" srcId="{CB4CF3A7-E877-422B-BFE4-347D935A3F61}" destId="{4FEB0DEE-9E61-4DA5-A24A-B4E77141A00C}" srcOrd="1" destOrd="0" presId="urn:microsoft.com/office/officeart/2005/8/layout/hierarchy4"/>
    <dgm:cxn modelId="{60E0102B-0BF7-493A-942A-06E63B73F990}" type="presParOf" srcId="{AAC705AE-6C3B-4002-9080-B44E6ED57819}" destId="{D51939DF-7B16-454E-82CA-2E4F783BD8D2}" srcOrd="1" destOrd="0" presId="urn:microsoft.com/office/officeart/2005/8/layout/hierarchy4"/>
    <dgm:cxn modelId="{06A46252-9658-4A26-8CA8-F9CAADB151DE}" type="presParOf" srcId="{AAC705AE-6C3B-4002-9080-B44E6ED57819}" destId="{DC6C0582-2B1A-42CC-97F8-B5566668FBD9}" srcOrd="2" destOrd="0" presId="urn:microsoft.com/office/officeart/2005/8/layout/hierarchy4"/>
    <dgm:cxn modelId="{A753DAA5-B994-4F91-BA56-C26DB0DB1A00}" type="presParOf" srcId="{DC6C0582-2B1A-42CC-97F8-B5566668FBD9}" destId="{8DC75311-36A1-40A8-B9FF-411F1F9A5104}" srcOrd="0" destOrd="0" presId="urn:microsoft.com/office/officeart/2005/8/layout/hierarchy4"/>
    <dgm:cxn modelId="{D4DDF264-10B0-4487-9556-CEAEE44648F2}" type="presParOf" srcId="{DC6C0582-2B1A-42CC-97F8-B5566668FBD9}" destId="{1AB64FCC-AB17-4F1B-9BAA-CF3542E9F668}" srcOrd="1" destOrd="0" presId="urn:microsoft.com/office/officeart/2005/8/layout/hierarchy4"/>
    <dgm:cxn modelId="{59C7B17A-7678-4BAE-B575-C0F4FD27579D}" type="presParOf" srcId="{0E464FC3-EC92-40BD-8325-B4E4D1E49C88}" destId="{24535C70-84BA-4FAB-A1F0-D070EFF99B90}" srcOrd="1" destOrd="0" presId="urn:microsoft.com/office/officeart/2005/8/layout/hierarchy4"/>
    <dgm:cxn modelId="{31291AD3-9427-4206-A752-ABF1D3C65FC2}" type="presParOf" srcId="{0E464FC3-EC92-40BD-8325-B4E4D1E49C88}" destId="{1D9E2730-8B87-4063-97D2-7F10BC75007F}" srcOrd="2" destOrd="0" presId="urn:microsoft.com/office/officeart/2005/8/layout/hierarchy4"/>
    <dgm:cxn modelId="{44F3C58B-8816-4162-AC3E-08212BA415D8}" type="presParOf" srcId="{1D9E2730-8B87-4063-97D2-7F10BC75007F}" destId="{767C15CC-3454-49C3-B9A6-0D83A4A47B04}" srcOrd="0" destOrd="0" presId="urn:microsoft.com/office/officeart/2005/8/layout/hierarchy4"/>
    <dgm:cxn modelId="{2834E86A-6459-45C2-9762-641D598758E2}" type="presParOf" srcId="{1D9E2730-8B87-4063-97D2-7F10BC75007F}" destId="{A91F892C-2C6C-41E0-B4CE-2D423A2699F1}"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BCAC08-3A5F-4792-8389-9769F9824F8A}">
      <dsp:nvSpPr>
        <dsp:cNvPr id="0" name=""/>
        <dsp:cNvSpPr/>
      </dsp:nvSpPr>
      <dsp:spPr>
        <a:xfrm>
          <a:off x="4120" y="1011016"/>
          <a:ext cx="1779546" cy="1328393"/>
        </a:xfrm>
        <a:prstGeom prst="round2SameRect">
          <a:avLst>
            <a:gd name="adj1" fmla="val 8000"/>
            <a:gd name="adj2" fmla="val 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91440" rIns="30480" bIns="30480" numCol="1" spcCol="1270" anchor="t" anchorCtr="0">
          <a:noAutofit/>
        </a:bodyPr>
        <a:lstStyle/>
        <a:p>
          <a:pPr marL="228600" lvl="1" indent="-228600" algn="l" defTabSz="1066800">
            <a:lnSpc>
              <a:spcPct val="90000"/>
            </a:lnSpc>
            <a:spcBef>
              <a:spcPct val="0"/>
            </a:spcBef>
            <a:spcAft>
              <a:spcPct val="15000"/>
            </a:spcAft>
            <a:buChar char="••"/>
          </a:pPr>
          <a:r>
            <a:rPr lang="it-IT" sz="2400" kern="1200" dirty="0" smtClean="0"/>
            <a:t>Arresto in flagranza di reato</a:t>
          </a:r>
          <a:endParaRPr lang="it-IT" sz="2400" kern="1200" dirty="0"/>
        </a:p>
      </dsp:txBody>
      <dsp:txXfrm>
        <a:off x="35246" y="1042142"/>
        <a:ext cx="1717294" cy="1297267"/>
      </dsp:txXfrm>
    </dsp:sp>
    <dsp:sp modelId="{282AFE18-D461-4290-9B2C-3648E5AE12FA}">
      <dsp:nvSpPr>
        <dsp:cNvPr id="0" name=""/>
        <dsp:cNvSpPr/>
      </dsp:nvSpPr>
      <dsp:spPr>
        <a:xfrm>
          <a:off x="4120" y="2339410"/>
          <a:ext cx="1779546" cy="571209"/>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it-IT" sz="1400" kern="1200" dirty="0" smtClean="0"/>
            <a:t>Artt. 380 e 381 c.p.p.</a:t>
          </a:r>
          <a:endParaRPr lang="it-IT" sz="1400" kern="1200" dirty="0"/>
        </a:p>
      </dsp:txBody>
      <dsp:txXfrm>
        <a:off x="4120" y="2339410"/>
        <a:ext cx="1253201" cy="571209"/>
      </dsp:txXfrm>
    </dsp:sp>
    <dsp:sp modelId="{66AF2AB1-1F58-4823-9011-3F1FF6759461}">
      <dsp:nvSpPr>
        <dsp:cNvPr id="0" name=""/>
        <dsp:cNvSpPr/>
      </dsp:nvSpPr>
      <dsp:spPr>
        <a:xfrm>
          <a:off x="1307662" y="2430141"/>
          <a:ext cx="622841" cy="62284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7000" b="-7000"/>
          </a:stretch>
        </a:blip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683751-1037-4BCD-870B-BECE043D9CAC}">
      <dsp:nvSpPr>
        <dsp:cNvPr id="0" name=""/>
        <dsp:cNvSpPr/>
      </dsp:nvSpPr>
      <dsp:spPr>
        <a:xfrm>
          <a:off x="2084808" y="1011016"/>
          <a:ext cx="1779546" cy="1328393"/>
        </a:xfrm>
        <a:prstGeom prst="round2SameRect">
          <a:avLst>
            <a:gd name="adj1" fmla="val 8000"/>
            <a:gd name="adj2" fmla="val 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r>
            <a:rPr lang="it-IT" sz="2000" kern="1200" dirty="0" smtClean="0"/>
            <a:t>Misure cautelari per pericolo di reiterazione</a:t>
          </a:r>
          <a:endParaRPr lang="it-IT" sz="2000" kern="1200" dirty="0"/>
        </a:p>
      </dsp:txBody>
      <dsp:txXfrm>
        <a:off x="2115934" y="1042142"/>
        <a:ext cx="1717294" cy="1297267"/>
      </dsp:txXfrm>
    </dsp:sp>
    <dsp:sp modelId="{0BB0BA3C-2941-4A35-AC92-81C3E120E8E0}">
      <dsp:nvSpPr>
        <dsp:cNvPr id="0" name=""/>
        <dsp:cNvSpPr/>
      </dsp:nvSpPr>
      <dsp:spPr>
        <a:xfrm>
          <a:off x="2084808" y="2339410"/>
          <a:ext cx="1779546" cy="571209"/>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it-IT" sz="1400" kern="1200" dirty="0" smtClean="0"/>
            <a:t>Artt. 272 e seguenti c.p.p.</a:t>
          </a:r>
          <a:endParaRPr lang="it-IT" sz="1400" kern="1200" dirty="0"/>
        </a:p>
      </dsp:txBody>
      <dsp:txXfrm>
        <a:off x="2084808" y="2339410"/>
        <a:ext cx="1253201" cy="571209"/>
      </dsp:txXfrm>
    </dsp:sp>
    <dsp:sp modelId="{E010FF37-2EE6-4499-9338-A410E8C36681}">
      <dsp:nvSpPr>
        <dsp:cNvPr id="0" name=""/>
        <dsp:cNvSpPr/>
      </dsp:nvSpPr>
      <dsp:spPr>
        <a:xfrm>
          <a:off x="3388350" y="2430141"/>
          <a:ext cx="622841" cy="62284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7000" b="-7000"/>
          </a:stretch>
        </a:blip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C58044-7692-43AB-9988-F64D7FAE09DB}">
      <dsp:nvSpPr>
        <dsp:cNvPr id="0" name=""/>
        <dsp:cNvSpPr/>
      </dsp:nvSpPr>
      <dsp:spPr>
        <a:xfrm>
          <a:off x="4165496" y="1011016"/>
          <a:ext cx="1779546" cy="1328393"/>
        </a:xfrm>
        <a:prstGeom prst="round2SameRect">
          <a:avLst>
            <a:gd name="adj1" fmla="val 8000"/>
            <a:gd name="adj2" fmla="val 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76200" rIns="25400" bIns="25400" numCol="1" spcCol="1270" anchor="t" anchorCtr="0">
          <a:noAutofit/>
        </a:bodyPr>
        <a:lstStyle/>
        <a:p>
          <a:pPr marL="228600" lvl="1" indent="-228600" algn="l" defTabSz="889000">
            <a:lnSpc>
              <a:spcPct val="90000"/>
            </a:lnSpc>
            <a:spcBef>
              <a:spcPct val="0"/>
            </a:spcBef>
            <a:spcAft>
              <a:spcPct val="15000"/>
            </a:spcAft>
            <a:buChar char="••"/>
          </a:pPr>
          <a:r>
            <a:rPr lang="it-IT" sz="2000" kern="1200" dirty="0" smtClean="0"/>
            <a:t>Misure di sicurezza provvisorie</a:t>
          </a:r>
          <a:endParaRPr lang="it-IT" sz="2000" kern="1200" dirty="0"/>
        </a:p>
      </dsp:txBody>
      <dsp:txXfrm>
        <a:off x="4196622" y="1042142"/>
        <a:ext cx="1717294" cy="1297267"/>
      </dsp:txXfrm>
    </dsp:sp>
    <dsp:sp modelId="{766D1D31-C3D4-4F1F-AFD4-37EB6E8618A4}">
      <dsp:nvSpPr>
        <dsp:cNvPr id="0" name=""/>
        <dsp:cNvSpPr/>
      </dsp:nvSpPr>
      <dsp:spPr>
        <a:xfrm>
          <a:off x="4165496" y="2339410"/>
          <a:ext cx="1779546" cy="571209"/>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0" rIns="17780" bIns="0" numCol="1" spcCol="1270" anchor="ctr" anchorCtr="0">
          <a:noAutofit/>
        </a:bodyPr>
        <a:lstStyle/>
        <a:p>
          <a:pPr lvl="0" algn="l" defTabSz="622300">
            <a:lnSpc>
              <a:spcPct val="90000"/>
            </a:lnSpc>
            <a:spcBef>
              <a:spcPct val="0"/>
            </a:spcBef>
            <a:spcAft>
              <a:spcPct val="35000"/>
            </a:spcAft>
          </a:pPr>
          <a:r>
            <a:rPr lang="it-IT" sz="1400" kern="1200" dirty="0" smtClean="0"/>
            <a:t>Artt.  312 e 313 c.p.p. </a:t>
          </a:r>
        </a:p>
      </dsp:txBody>
      <dsp:txXfrm>
        <a:off x="4165496" y="2339410"/>
        <a:ext cx="1253201" cy="571209"/>
      </dsp:txXfrm>
    </dsp:sp>
    <dsp:sp modelId="{25DB59EF-09E1-4D8A-953D-3F4141867A97}">
      <dsp:nvSpPr>
        <dsp:cNvPr id="0" name=""/>
        <dsp:cNvSpPr/>
      </dsp:nvSpPr>
      <dsp:spPr>
        <a:xfrm>
          <a:off x="5469038" y="2430141"/>
          <a:ext cx="622841" cy="62284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7000" b="-7000"/>
          </a:stretch>
        </a:blip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84C1C3-9BD6-449D-8251-865D936D4CCF}">
      <dsp:nvSpPr>
        <dsp:cNvPr id="0" name=""/>
        <dsp:cNvSpPr/>
      </dsp:nvSpPr>
      <dsp:spPr>
        <a:xfrm>
          <a:off x="-4636009" y="-708214"/>
          <a:ext cx="5502561" cy="5502561"/>
        </a:xfrm>
        <a:prstGeom prst="blockArc">
          <a:avLst>
            <a:gd name="adj1" fmla="val 18900000"/>
            <a:gd name="adj2" fmla="val 2700000"/>
            <a:gd name="adj3" fmla="val 393"/>
          </a:avLst>
        </a:pr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C44997-5FE3-423D-98D5-097BA45BDD18}">
      <dsp:nvSpPr>
        <dsp:cNvPr id="0" name=""/>
        <dsp:cNvSpPr/>
      </dsp:nvSpPr>
      <dsp:spPr>
        <a:xfrm>
          <a:off x="405468" y="376112"/>
          <a:ext cx="7176776" cy="142409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6565" tIns="30480" rIns="30480" bIns="30480" numCol="1" spcCol="1270" anchor="t" anchorCtr="0">
          <a:noAutofit/>
        </a:bodyPr>
        <a:lstStyle/>
        <a:p>
          <a:pPr lvl="0" algn="l" defTabSz="533400">
            <a:lnSpc>
              <a:spcPct val="90000"/>
            </a:lnSpc>
            <a:spcBef>
              <a:spcPct val="0"/>
            </a:spcBef>
            <a:spcAft>
              <a:spcPct val="35000"/>
            </a:spcAft>
          </a:pPr>
          <a:r>
            <a:rPr lang="it-IT" sz="1200" kern="1200" dirty="0" smtClean="0"/>
            <a:t>Custodia cautelare  in luogo di cura</a:t>
          </a:r>
          <a:endParaRPr lang="it-IT" sz="1200" kern="1200" dirty="0"/>
        </a:p>
        <a:p>
          <a:pPr marL="114300" lvl="1" indent="-114300" algn="l" defTabSz="533400">
            <a:lnSpc>
              <a:spcPct val="90000"/>
            </a:lnSpc>
            <a:spcBef>
              <a:spcPct val="0"/>
            </a:spcBef>
            <a:spcAft>
              <a:spcPct val="15000"/>
            </a:spcAft>
            <a:buChar char="••"/>
          </a:pPr>
          <a:r>
            <a:rPr lang="it-IT" sz="1200" kern="1200" dirty="0" smtClean="0"/>
            <a:t>1. Se la persona da sottoporre a custodia cautelare si trova in stato di infermità di mente che ne esclude o ne diminuisce grandemente la capacità di intendere o di volere, il giudice, in luogo della custodia in carcere, può disporre il ricovero provvisorio in idonea struttura del servizio psichiatrico ospedaliero, adottando i provvedimenti necessari per prevenire il pericolo di fuga. Il ricovero non può essere mantenuto quando risulta che l'imputato non è più infermo di mente.</a:t>
          </a:r>
          <a:endParaRPr lang="it-IT" sz="1200" kern="1200" dirty="0"/>
        </a:p>
        <a:p>
          <a:pPr marL="114300" lvl="1" indent="-114300" algn="l" defTabSz="533400">
            <a:lnSpc>
              <a:spcPct val="90000"/>
            </a:lnSpc>
            <a:spcBef>
              <a:spcPct val="0"/>
            </a:spcBef>
            <a:spcAft>
              <a:spcPct val="15000"/>
            </a:spcAft>
            <a:buChar char="••"/>
          </a:pPr>
          <a:endParaRPr lang="it-IT" sz="1200" kern="1200" dirty="0"/>
        </a:p>
        <a:p>
          <a:pPr marL="114300" lvl="1" indent="-114300" algn="l" defTabSz="533400">
            <a:lnSpc>
              <a:spcPct val="90000"/>
            </a:lnSpc>
            <a:spcBef>
              <a:spcPct val="0"/>
            </a:spcBef>
            <a:spcAft>
              <a:spcPct val="15000"/>
            </a:spcAft>
            <a:buChar char="••"/>
          </a:pPr>
          <a:r>
            <a:rPr lang="it-IT" sz="1200" kern="1200" dirty="0" smtClean="0"/>
            <a:t>2. Si applicano le disposizioni dell'articolo 285 commi 2 e 3. </a:t>
          </a:r>
          <a:endParaRPr lang="it-IT" sz="1200" kern="1200" dirty="0"/>
        </a:p>
      </dsp:txBody>
      <dsp:txXfrm>
        <a:off x="405468" y="376112"/>
        <a:ext cx="7176776" cy="1424091"/>
      </dsp:txXfrm>
    </dsp:sp>
    <dsp:sp modelId="{9A8C3976-F046-4C21-B21B-C7F523758E30}">
      <dsp:nvSpPr>
        <dsp:cNvPr id="0" name=""/>
        <dsp:cNvSpPr/>
      </dsp:nvSpPr>
      <dsp:spPr>
        <a:xfrm>
          <a:off x="-6101" y="422909"/>
          <a:ext cx="1413238" cy="1392722"/>
        </a:xfrm>
        <a:prstGeom prst="ellipse">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ED96CEA-68E2-439C-9D87-383528E68299}">
      <dsp:nvSpPr>
        <dsp:cNvPr id="0" name=""/>
        <dsp:cNvSpPr/>
      </dsp:nvSpPr>
      <dsp:spPr>
        <a:xfrm>
          <a:off x="700517" y="1949014"/>
          <a:ext cx="6974312" cy="1939419"/>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6565" tIns="30480" rIns="30480" bIns="30480" numCol="1" spcCol="1270" anchor="t" anchorCtr="0">
          <a:noAutofit/>
        </a:bodyPr>
        <a:lstStyle/>
        <a:p>
          <a:pPr lvl="0" algn="l" defTabSz="533400">
            <a:lnSpc>
              <a:spcPct val="90000"/>
            </a:lnSpc>
            <a:spcBef>
              <a:spcPct val="0"/>
            </a:spcBef>
            <a:spcAft>
              <a:spcPct val="35000"/>
            </a:spcAft>
          </a:pPr>
          <a:r>
            <a:rPr lang="it-IT" sz="1200" kern="1200" dirty="0" smtClean="0"/>
            <a:t>Misure di sicurezza provvisorie</a:t>
          </a:r>
          <a:endParaRPr lang="it-IT" sz="1200" kern="1200" dirty="0"/>
        </a:p>
        <a:p>
          <a:pPr marL="57150" lvl="1" indent="-57150" algn="l" defTabSz="444500">
            <a:lnSpc>
              <a:spcPct val="90000"/>
            </a:lnSpc>
            <a:spcBef>
              <a:spcPct val="0"/>
            </a:spcBef>
            <a:spcAft>
              <a:spcPct val="15000"/>
            </a:spcAft>
            <a:buChar char="••"/>
          </a:pPr>
          <a:r>
            <a:rPr lang="it-IT" sz="1000" kern="1200" dirty="0" smtClean="0"/>
            <a:t>1</a:t>
          </a:r>
          <a:r>
            <a:rPr lang="it-IT" sz="1200" kern="1200" dirty="0" smtClean="0"/>
            <a:t>. Nei casi previsti dalla legge, l'applicazione provvisoria delle misure di sicurezza è disposta dal giudice, su richiesta del PM, in qualunque stato e grado del procedimento, quando sussistono gravi indizi di commissione del fatto e non ricorrono le condizioni previste dall'art.  273 comma 2.</a:t>
          </a:r>
          <a:endParaRPr lang="it-IT" sz="1200" kern="1200" dirty="0"/>
        </a:p>
        <a:p>
          <a:pPr marL="114300" lvl="1" indent="-114300" algn="l" defTabSz="533400">
            <a:lnSpc>
              <a:spcPct val="90000"/>
            </a:lnSpc>
            <a:spcBef>
              <a:spcPct val="0"/>
            </a:spcBef>
            <a:spcAft>
              <a:spcPct val="15000"/>
            </a:spcAft>
            <a:buChar char="••"/>
          </a:pPr>
          <a:r>
            <a:rPr lang="it-IT" sz="1200" kern="1200" dirty="0" smtClean="0"/>
            <a:t>2. Il giudice provvede con ordinanza a norma dell’art. 292, previo accertamento sulla pericolosità sociale dell’imputato (203 c.p.). …</a:t>
          </a:r>
          <a:endParaRPr lang="it-IT" sz="1200" kern="1200" dirty="0"/>
        </a:p>
        <a:p>
          <a:pPr marL="114300" lvl="1" indent="-114300" algn="l" defTabSz="533400">
            <a:lnSpc>
              <a:spcPct val="90000"/>
            </a:lnSpc>
            <a:spcBef>
              <a:spcPct val="0"/>
            </a:spcBef>
            <a:spcAft>
              <a:spcPct val="15000"/>
            </a:spcAft>
            <a:buChar char="••"/>
          </a:pPr>
          <a:r>
            <a:rPr lang="it-IT" sz="1200" kern="1200" dirty="0" smtClean="0"/>
            <a:t>3. Salvo quanto previsto dall’art. 299 comma 1, ai fini dell’art. 206 comma 2 c.p., il giudice procede a nuovi accertamenti sulla pericolosità sociale dell’imputato nei termini indicati nell’art. 72.</a:t>
          </a:r>
          <a:endParaRPr lang="it-IT" sz="1200" kern="1200" dirty="0"/>
        </a:p>
        <a:p>
          <a:pPr marL="114300" lvl="1" indent="-114300" algn="l" defTabSz="533400">
            <a:lnSpc>
              <a:spcPct val="90000"/>
            </a:lnSpc>
            <a:spcBef>
              <a:spcPct val="0"/>
            </a:spcBef>
            <a:spcAft>
              <a:spcPct val="15000"/>
            </a:spcAft>
            <a:buChar char="••"/>
          </a:pPr>
          <a:endParaRPr lang="it-IT" sz="1200" kern="1200" dirty="0"/>
        </a:p>
      </dsp:txBody>
      <dsp:txXfrm>
        <a:off x="700517" y="1949014"/>
        <a:ext cx="6974312" cy="1939419"/>
      </dsp:txXfrm>
    </dsp:sp>
    <dsp:sp modelId="{AECF0E2F-D6C5-4B57-A833-CE388F0E7023}">
      <dsp:nvSpPr>
        <dsp:cNvPr id="0" name=""/>
        <dsp:cNvSpPr/>
      </dsp:nvSpPr>
      <dsp:spPr>
        <a:xfrm>
          <a:off x="-29061" y="2189145"/>
          <a:ext cx="1459157" cy="1459157"/>
        </a:xfrm>
        <a:prstGeom prst="ellipse">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52BC59-4507-4DC2-AF3B-36C7E8AB58BB}" type="datetimeFigureOut">
              <a:rPr lang="it-IT" smtClean="0"/>
              <a:t>29/04/2014</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F992A3-F5F6-4142-81F9-384E77532A1F}" type="slidenum">
              <a:rPr lang="it-IT" smtClean="0"/>
              <a:t>‹N›</a:t>
            </a:fld>
            <a:endParaRPr lang="it-IT"/>
          </a:p>
        </p:txBody>
      </p:sp>
    </p:spTree>
    <p:extLst>
      <p:ext uri="{BB962C8B-B14F-4D97-AF65-F5344CB8AC3E}">
        <p14:creationId xmlns:p14="http://schemas.microsoft.com/office/powerpoint/2010/main" val="4224862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6AF992A3-F5F6-4142-81F9-384E77532A1F}" type="slidenum">
              <a:rPr lang="it-IT" smtClean="0"/>
              <a:t>15</a:t>
            </a:fld>
            <a:endParaRPr lang="it-IT"/>
          </a:p>
        </p:txBody>
      </p:sp>
    </p:spTree>
    <p:extLst>
      <p:ext uri="{BB962C8B-B14F-4D97-AF65-F5344CB8AC3E}">
        <p14:creationId xmlns:p14="http://schemas.microsoft.com/office/powerpoint/2010/main" val="18637676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1ECDF71B-88AD-43DB-A8EB-98EC80DF4A18}" type="datetimeFigureOut">
              <a:rPr lang="it-IT" smtClean="0"/>
              <a:t>29/04/2014</a:t>
            </a:fld>
            <a:endParaRPr lang="it-IT"/>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it-IT"/>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65E751BE-E39E-472A-BB94-B17A0FF4596A}" type="slidenum">
              <a:rPr lang="it-IT" smtClean="0"/>
              <a:t>‹N›</a:t>
            </a:fld>
            <a:endParaRPr lang="it-IT"/>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a:p>
        </p:txBody>
      </p:sp>
      <p:sp>
        <p:nvSpPr>
          <p:cNvPr id="3" name="Vertical Text Placeholder 2"/>
          <p:cNvSpPr>
            <a:spLocks noGrp="1"/>
          </p:cNvSpPr>
          <p:nvPr>
            <p:ph type="body" orient="vert" idx="1"/>
          </p:nvPr>
        </p:nvSpPr>
        <p:spPr/>
        <p:txBody>
          <a:bodyPr vert="eaVert" anchor="ct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1ECDF71B-88AD-43DB-A8EB-98EC80DF4A18}" type="datetimeFigureOut">
              <a:rPr lang="it-IT" smtClean="0"/>
              <a:t>29/04/2014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5E751BE-E39E-472A-BB94-B17A0FF4596A}" type="slidenum">
              <a:rPr lang="it-IT" smtClean="0"/>
              <a:t>‹N›</a:t>
            </a:fld>
            <a:endParaRPr lang="it-IT"/>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1ECDF71B-88AD-43DB-A8EB-98EC80DF4A18}" type="datetimeFigureOut">
              <a:rPr lang="it-IT" smtClean="0"/>
              <a:t>29/04/2014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5E751BE-E39E-472A-BB94-B17A0FF4596A}" type="slidenum">
              <a:rPr lang="it-IT" smtClean="0"/>
              <a:t>‹N›</a:t>
            </a:fld>
            <a:endParaRPr lang="it-IT"/>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4" name="Date Placeholder 3"/>
          <p:cNvSpPr>
            <a:spLocks noGrp="1"/>
          </p:cNvSpPr>
          <p:nvPr>
            <p:ph type="dt" sz="half" idx="10"/>
          </p:nvPr>
        </p:nvSpPr>
        <p:spPr/>
        <p:txBody>
          <a:bodyPr/>
          <a:lstStyle/>
          <a:p>
            <a:fld id="{1ECDF71B-88AD-43DB-A8EB-98EC80DF4A18}" type="datetimeFigureOut">
              <a:rPr lang="it-IT" smtClean="0"/>
              <a:t>29/04/2014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5E751BE-E39E-472A-BB94-B17A0FF4596A}" type="slidenum">
              <a:rPr lang="it-IT" smtClean="0"/>
              <a:t>‹N›</a:t>
            </a:fld>
            <a:endParaRPr lang="it-IT"/>
          </a:p>
        </p:txBody>
      </p:sp>
      <p:sp>
        <p:nvSpPr>
          <p:cNvPr id="11" name="Title 10"/>
          <p:cNvSpPr>
            <a:spLocks noGrp="1"/>
          </p:cNvSpPr>
          <p:nvPr>
            <p:ph type="title"/>
          </p:nvPr>
        </p:nvSpPr>
        <p:spPr/>
        <p:txBody>
          <a:bodyPr/>
          <a:lstStyle/>
          <a:p>
            <a:r>
              <a:rPr lang="it-IT" smtClean="0"/>
              <a:t>Fare clic per modificare lo stile del titolo</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1ECDF71B-88AD-43DB-A8EB-98EC80DF4A18}" type="datetimeFigureOut">
              <a:rPr lang="it-IT" smtClean="0"/>
              <a:t>29/04/2014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5E751BE-E39E-472A-BB94-B17A0FF4596A}" type="slidenum">
              <a:rPr lang="it-IT" smtClean="0"/>
              <a:t>‹N›</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ECDF71B-88AD-43DB-A8EB-98EC80DF4A18}" type="datetimeFigureOut">
              <a:rPr lang="it-IT" smtClean="0"/>
              <a:t>29/04/2014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65E751BE-E39E-472A-BB94-B17A0FF4596A}" type="slidenum">
              <a:rPr lang="it-IT" smtClean="0"/>
              <a:t>‹N›</a:t>
            </a:fld>
            <a:endParaRPr lang="it-IT"/>
          </a:p>
        </p:txBody>
      </p:sp>
      <p:sp>
        <p:nvSpPr>
          <p:cNvPr id="12" name="Title 11"/>
          <p:cNvSpPr>
            <a:spLocks noGrp="1"/>
          </p:cNvSpPr>
          <p:nvPr>
            <p:ph type="title"/>
          </p:nvPr>
        </p:nvSpPr>
        <p:spPr/>
        <p:txBody>
          <a:bodyPr/>
          <a:lstStyle>
            <a:lvl1pPr>
              <a:defRPr>
                <a:solidFill>
                  <a:schemeClr val="tx2"/>
                </a:solidFill>
              </a:defRPr>
            </a:lvl1pPr>
          </a:lstStyle>
          <a:p>
            <a:r>
              <a:rPr lang="it-IT" smtClean="0"/>
              <a:t>Fare clic per modificare lo stile del titolo</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lo stile del titolo</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1ECDF71B-88AD-43DB-A8EB-98EC80DF4A18}" type="datetimeFigureOut">
              <a:rPr lang="it-IT" smtClean="0"/>
              <a:t>29/04/2014</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65E751BE-E39E-472A-BB94-B17A0FF4596A}" type="slidenum">
              <a:rPr lang="it-IT" smtClean="0"/>
              <a:t>‹N›</a:t>
            </a:fld>
            <a:endParaRPr lang="it-IT"/>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1ECDF71B-88AD-43DB-A8EB-98EC80DF4A18}" type="datetimeFigureOut">
              <a:rPr lang="it-IT" smtClean="0"/>
              <a:t>29/04/2014</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65E751BE-E39E-472A-BB94-B17A0FF4596A}" type="slidenum">
              <a:rPr lang="it-IT" smtClean="0"/>
              <a:t>‹N›</a:t>
            </a:fld>
            <a:endParaRPr lang="it-IT"/>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CDF71B-88AD-43DB-A8EB-98EC80DF4A18}" type="datetimeFigureOut">
              <a:rPr lang="it-IT" smtClean="0"/>
              <a:t>29/04/2014</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65E751BE-E39E-472A-BB94-B17A0FF4596A}"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it-IT" smtClean="0"/>
              <a:t>Fare clic per modificare lo stile del titolo</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1ECDF71B-88AD-43DB-A8EB-98EC80DF4A18}" type="datetimeFigureOut">
              <a:rPr lang="it-IT" smtClean="0"/>
              <a:t>29/04/2014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65E751BE-E39E-472A-BB94-B17A0FF4596A}"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it-IT" smtClean="0"/>
              <a:t>Fare clic per modificare lo stile del titolo</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1ECDF71B-88AD-43DB-A8EB-98EC80DF4A18}" type="datetimeFigureOut">
              <a:rPr lang="it-IT" smtClean="0"/>
              <a:t>29/04/2014</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65E751BE-E39E-472A-BB94-B17A0FF4596A}"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1ECDF71B-88AD-43DB-A8EB-98EC80DF4A18}" type="datetimeFigureOut">
              <a:rPr lang="it-IT" smtClean="0"/>
              <a:t>29/04/2014</a:t>
            </a:fld>
            <a:endParaRPr lang="it-IT"/>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it-IT"/>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65E751BE-E39E-472A-BB94-B17A0FF4596A}"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Layout" Target="../diagrams/layout5.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diagramData" Target="../diagrams/data5.xml"/><Relationship Id="rId2" Type="http://schemas.openxmlformats.org/officeDocument/2006/relationships/diagramData" Target="../diagrams/data3.xml"/><Relationship Id="rId16" Type="http://schemas.microsoft.com/office/2007/relationships/diagramDrawing" Target="../diagrams/drawing5.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5" Type="http://schemas.openxmlformats.org/officeDocument/2006/relationships/diagramColors" Target="../diagrams/colors5.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normAutofit fontScale="90000"/>
          </a:bodyPr>
          <a:lstStyle/>
          <a:p>
            <a:r>
              <a:rPr lang="it-IT" dirty="0" smtClean="0">
                <a:ea typeface="Times New Roman" pitchFamily="18" charset="0"/>
                <a:cs typeface="BookAntiqua" charset="0"/>
              </a:rPr>
              <a:t/>
            </a:r>
            <a:br>
              <a:rPr lang="it-IT" dirty="0" smtClean="0">
                <a:ea typeface="Times New Roman" pitchFamily="18" charset="0"/>
                <a:cs typeface="BookAntiqua" charset="0"/>
              </a:rPr>
            </a:br>
            <a:r>
              <a:rPr lang="it-IT" dirty="0">
                <a:ea typeface="Times New Roman" pitchFamily="18" charset="0"/>
                <a:cs typeface="BookAntiqua" charset="0"/>
              </a:rPr>
              <a:t/>
            </a:r>
            <a:br>
              <a:rPr lang="it-IT" dirty="0">
                <a:ea typeface="Times New Roman" pitchFamily="18" charset="0"/>
                <a:cs typeface="BookAntiqua" charset="0"/>
              </a:rPr>
            </a:br>
            <a:r>
              <a:rPr lang="it-IT" dirty="0" smtClean="0">
                <a:ea typeface="Times New Roman" pitchFamily="18" charset="0"/>
                <a:cs typeface="BookAntiqua" charset="0"/>
              </a:rPr>
              <a:t/>
            </a:r>
            <a:br>
              <a:rPr lang="it-IT" dirty="0" smtClean="0">
                <a:ea typeface="Times New Roman" pitchFamily="18" charset="0"/>
                <a:cs typeface="BookAntiqua" charset="0"/>
              </a:rPr>
            </a:br>
            <a:r>
              <a:rPr lang="it-IT" dirty="0">
                <a:ea typeface="Times New Roman" pitchFamily="18" charset="0"/>
                <a:cs typeface="BookAntiqua" charset="0"/>
              </a:rPr>
              <a:t/>
            </a:r>
            <a:br>
              <a:rPr lang="it-IT" dirty="0">
                <a:ea typeface="Times New Roman" pitchFamily="18" charset="0"/>
                <a:cs typeface="BookAntiqua" charset="0"/>
              </a:rPr>
            </a:br>
            <a:r>
              <a:rPr lang="it-IT" dirty="0" smtClean="0">
                <a:ea typeface="Times New Roman" pitchFamily="18" charset="0"/>
                <a:cs typeface="BookAntiqua" charset="0"/>
              </a:rPr>
              <a:t/>
            </a:r>
            <a:br>
              <a:rPr lang="it-IT" dirty="0" smtClean="0">
                <a:ea typeface="Times New Roman" pitchFamily="18" charset="0"/>
                <a:cs typeface="BookAntiqua" charset="0"/>
              </a:rPr>
            </a:br>
            <a:r>
              <a:rPr lang="it-IT" dirty="0">
                <a:ea typeface="Times New Roman" pitchFamily="18" charset="0"/>
                <a:cs typeface="BookAntiqua" charset="0"/>
              </a:rPr>
              <a:t/>
            </a:r>
            <a:br>
              <a:rPr lang="it-IT" dirty="0">
                <a:ea typeface="Times New Roman" pitchFamily="18" charset="0"/>
                <a:cs typeface="BookAntiqua" charset="0"/>
              </a:rPr>
            </a:br>
            <a:r>
              <a:rPr lang="it-IT" dirty="0" smtClean="0">
                <a:ea typeface="Times New Roman" pitchFamily="18" charset="0"/>
                <a:cs typeface="BookAntiqua" charset="0"/>
              </a:rPr>
              <a:t/>
            </a:r>
            <a:br>
              <a:rPr lang="it-IT" dirty="0" smtClean="0">
                <a:ea typeface="Times New Roman" pitchFamily="18" charset="0"/>
                <a:cs typeface="BookAntiqua" charset="0"/>
              </a:rPr>
            </a:br>
            <a:r>
              <a:rPr lang="it-IT" dirty="0" smtClean="0">
                <a:ea typeface="Times New Roman" pitchFamily="18" charset="0"/>
                <a:cs typeface="BookAntiqua" charset="0"/>
              </a:rPr>
              <a:t/>
            </a:r>
            <a:br>
              <a:rPr lang="it-IT" dirty="0" smtClean="0">
                <a:ea typeface="Times New Roman" pitchFamily="18" charset="0"/>
                <a:cs typeface="BookAntiqua" charset="0"/>
              </a:rPr>
            </a:br>
            <a:r>
              <a:rPr lang="it-IT" dirty="0">
                <a:ea typeface="Times New Roman" pitchFamily="18" charset="0"/>
                <a:cs typeface="BookAntiqua" charset="0"/>
              </a:rPr>
              <a:t/>
            </a:r>
            <a:br>
              <a:rPr lang="it-IT" dirty="0">
                <a:ea typeface="Times New Roman" pitchFamily="18" charset="0"/>
                <a:cs typeface="BookAntiqua" charset="0"/>
              </a:rPr>
            </a:br>
            <a:r>
              <a:rPr lang="it-IT" dirty="0" smtClean="0">
                <a:ea typeface="Times New Roman" pitchFamily="18" charset="0"/>
                <a:cs typeface="BookAntiqua" charset="0"/>
              </a:rPr>
              <a:t/>
            </a:r>
            <a:br>
              <a:rPr lang="it-IT" dirty="0" smtClean="0">
                <a:ea typeface="Times New Roman" pitchFamily="18" charset="0"/>
                <a:cs typeface="BookAntiqua" charset="0"/>
              </a:rPr>
            </a:br>
            <a:r>
              <a:rPr lang="it-IT" dirty="0">
                <a:ea typeface="Times New Roman" pitchFamily="18" charset="0"/>
                <a:cs typeface="BookAntiqua" charset="0"/>
              </a:rPr>
              <a:t/>
            </a:r>
            <a:br>
              <a:rPr lang="it-IT" dirty="0">
                <a:ea typeface="Times New Roman" pitchFamily="18" charset="0"/>
                <a:cs typeface="BookAntiqua" charset="0"/>
              </a:rPr>
            </a:br>
            <a:r>
              <a:rPr lang="it-IT" dirty="0" smtClean="0">
                <a:ea typeface="Times New Roman" pitchFamily="18" charset="0"/>
                <a:cs typeface="BookAntiqua" charset="0"/>
              </a:rPr>
              <a:t/>
            </a:r>
            <a:br>
              <a:rPr lang="it-IT" dirty="0" smtClean="0">
                <a:ea typeface="Times New Roman" pitchFamily="18" charset="0"/>
                <a:cs typeface="BookAntiqua" charset="0"/>
              </a:rPr>
            </a:br>
            <a:r>
              <a:rPr lang="it-IT" dirty="0">
                <a:ea typeface="Times New Roman" pitchFamily="18" charset="0"/>
                <a:cs typeface="BookAntiqua" charset="0"/>
              </a:rPr>
              <a:t/>
            </a:r>
            <a:br>
              <a:rPr lang="it-IT" dirty="0">
                <a:ea typeface="Times New Roman" pitchFamily="18" charset="0"/>
                <a:cs typeface="BookAntiqua" charset="0"/>
              </a:rPr>
            </a:br>
            <a:r>
              <a:rPr lang="it-IT" dirty="0" smtClean="0">
                <a:solidFill>
                  <a:srgbClr val="002060"/>
                </a:solidFill>
                <a:ea typeface="Times New Roman" pitchFamily="18" charset="0"/>
                <a:cs typeface="BookAntiqua" charset="0"/>
              </a:rPr>
              <a:t>Quale alleanza possibile tra Psichiatria e Magistratura</a:t>
            </a:r>
            <a:endParaRPr lang="it-IT" dirty="0">
              <a:solidFill>
                <a:srgbClr val="002060"/>
              </a:solidFill>
            </a:endParaRPr>
          </a:p>
        </p:txBody>
      </p:sp>
      <p:sp>
        <p:nvSpPr>
          <p:cNvPr id="3" name="Sottotitolo 2"/>
          <p:cNvSpPr>
            <a:spLocks noGrp="1"/>
          </p:cNvSpPr>
          <p:nvPr>
            <p:ph type="subTitle" idx="1"/>
          </p:nvPr>
        </p:nvSpPr>
        <p:spPr/>
        <p:txBody>
          <a:bodyPr>
            <a:noAutofit/>
          </a:bodyPr>
          <a:lstStyle/>
          <a:p>
            <a:r>
              <a:rPr lang="it-IT" sz="1800" i="1" dirty="0" smtClean="0">
                <a:solidFill>
                  <a:srgbClr val="002060"/>
                </a:solidFill>
              </a:rPr>
              <a:t>Dott. Guido Brambilla </a:t>
            </a:r>
          </a:p>
          <a:p>
            <a:r>
              <a:rPr lang="it-IT" sz="1800" i="1" dirty="0" smtClean="0">
                <a:solidFill>
                  <a:srgbClr val="002060"/>
                </a:solidFill>
              </a:rPr>
              <a:t>Magistrato di Sorveglianza del Tribunale di </a:t>
            </a:r>
            <a:r>
              <a:rPr lang="it-IT" sz="1800" i="1" dirty="0" smtClean="0">
                <a:solidFill>
                  <a:srgbClr val="002060"/>
                </a:solidFill>
              </a:rPr>
              <a:t>Milano</a:t>
            </a:r>
          </a:p>
          <a:p>
            <a:endParaRPr lang="it-IT" sz="1800" i="1" dirty="0">
              <a:solidFill>
                <a:srgbClr val="002060"/>
              </a:solidFill>
            </a:endParaRPr>
          </a:p>
          <a:p>
            <a:r>
              <a:rPr lang="it-IT" sz="1800" i="1" dirty="0" smtClean="0">
                <a:solidFill>
                  <a:srgbClr val="002060"/>
                </a:solidFill>
              </a:rPr>
              <a:t>Dipartimento di Salute Mentale  A.O. </a:t>
            </a:r>
            <a:r>
              <a:rPr lang="it-IT" sz="1800" i="1" dirty="0" err="1" smtClean="0">
                <a:solidFill>
                  <a:srgbClr val="002060"/>
                </a:solidFill>
              </a:rPr>
              <a:t>Salvini</a:t>
            </a:r>
            <a:r>
              <a:rPr lang="it-IT" sz="1800" i="1" dirty="0" smtClean="0">
                <a:solidFill>
                  <a:srgbClr val="002060"/>
                </a:solidFill>
              </a:rPr>
              <a:t>  Garbagnate</a:t>
            </a:r>
          </a:p>
          <a:p>
            <a:endParaRPr lang="it-IT" sz="1800" i="1" dirty="0">
              <a:solidFill>
                <a:srgbClr val="002060"/>
              </a:solidFill>
            </a:endParaRPr>
          </a:p>
          <a:p>
            <a:r>
              <a:rPr lang="it-IT" sz="1800" i="1" dirty="0" smtClean="0">
                <a:solidFill>
                  <a:srgbClr val="002060"/>
                </a:solidFill>
              </a:rPr>
              <a:t>7 maggio 2014</a:t>
            </a:r>
            <a:endParaRPr lang="it-IT" sz="1800" i="1" dirty="0">
              <a:solidFill>
                <a:srgbClr val="002060"/>
              </a:solidFill>
            </a:endParaRPr>
          </a:p>
        </p:txBody>
      </p:sp>
      <p:pic>
        <p:nvPicPr>
          <p:cNvPr id="4" name="Picture 2"/>
          <p:cNvPicPr>
            <a:picLocks noChangeAspect="1" noChangeArrowheads="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val="0"/>
              </a:ext>
            </a:extLst>
          </a:blip>
          <a:stretch>
            <a:fillRect/>
          </a:stretch>
        </p:blipFill>
        <p:spPr bwMode="auto">
          <a:xfrm>
            <a:off x="7740352" y="5651572"/>
            <a:ext cx="895409" cy="720081"/>
          </a:xfrm>
          <a:prstGeom prst="rect">
            <a:avLst/>
          </a:prstGeom>
          <a:solidFill>
            <a:srgbClr val="000000">
              <a:shade val="95000"/>
            </a:srgbClr>
          </a:solidFill>
          <a:ln w="9525">
            <a:solidFill>
              <a:srgbClr val="010000"/>
            </a:solidFill>
            <a:miter lim="800000"/>
            <a:headEnd/>
            <a:tailEnd/>
          </a:ln>
          <a:effectLst>
            <a:outerShdw blurRad="254000" dist="190500" dir="2700000" sy="90000" algn="bl" rotWithShape="0">
              <a:srgbClr val="000000">
                <a:alpha val="40000"/>
              </a:srgbClr>
            </a:outerShdw>
          </a:effectLst>
          <a:extLst/>
        </p:spPr>
      </p:pic>
      <p:pic>
        <p:nvPicPr>
          <p:cNvPr id="1026" name="Picture 2" descr="C:\Users\Guido\Desktop\header_loghi.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7" y="5733256"/>
            <a:ext cx="2713190" cy="638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28485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p14="http://schemas.microsoft.com/office/powerpoint/2010/main" val="1590503210"/>
              </p:ext>
            </p:extLst>
          </p:nvPr>
        </p:nvGraphicFramePr>
        <p:xfrm>
          <a:off x="611560" y="2204864"/>
          <a:ext cx="7747000"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olo 2"/>
          <p:cNvSpPr>
            <a:spLocks noGrp="1"/>
          </p:cNvSpPr>
          <p:nvPr>
            <p:ph type="title"/>
          </p:nvPr>
        </p:nvSpPr>
        <p:spPr>
          <a:xfrm>
            <a:off x="683568" y="548680"/>
            <a:ext cx="7756263" cy="1054250"/>
          </a:xfrm>
        </p:spPr>
        <p:txBody>
          <a:bodyPr/>
          <a:lstStyle/>
          <a:p>
            <a:r>
              <a:rPr lang="it-IT" sz="4000" dirty="0" smtClean="0"/>
              <a:t>Conseguenze: il sistema binario</a:t>
            </a:r>
            <a:endParaRPr lang="it-IT" sz="4000" dirty="0"/>
          </a:p>
        </p:txBody>
      </p:sp>
      <p:graphicFrame>
        <p:nvGraphicFramePr>
          <p:cNvPr id="6" name="Diagramma 5"/>
          <p:cNvGraphicFramePr/>
          <p:nvPr>
            <p:extLst>
              <p:ext uri="{D42A27DB-BD31-4B8C-83A1-F6EECF244321}">
                <p14:modId xmlns:p14="http://schemas.microsoft.com/office/powerpoint/2010/main" val="684172373"/>
              </p:ext>
            </p:extLst>
          </p:nvPr>
        </p:nvGraphicFramePr>
        <p:xfrm>
          <a:off x="611560" y="2708920"/>
          <a:ext cx="7704856" cy="266429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Diagramma 6"/>
          <p:cNvGraphicFramePr/>
          <p:nvPr>
            <p:extLst>
              <p:ext uri="{D42A27DB-BD31-4B8C-83A1-F6EECF244321}">
                <p14:modId xmlns:p14="http://schemas.microsoft.com/office/powerpoint/2010/main" val="3760299345"/>
              </p:ext>
            </p:extLst>
          </p:nvPr>
        </p:nvGraphicFramePr>
        <p:xfrm>
          <a:off x="611560" y="3933056"/>
          <a:ext cx="7704856" cy="266429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6178856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p14="http://schemas.microsoft.com/office/powerpoint/2010/main" val="260634767"/>
              </p:ext>
            </p:extLst>
          </p:nvPr>
        </p:nvGraphicFramePr>
        <p:xfrm>
          <a:off x="467544" y="2204864"/>
          <a:ext cx="8193980" cy="42054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olo 2"/>
          <p:cNvSpPr>
            <a:spLocks noGrp="1"/>
          </p:cNvSpPr>
          <p:nvPr>
            <p:ph type="title"/>
          </p:nvPr>
        </p:nvSpPr>
        <p:spPr/>
        <p:txBody>
          <a:bodyPr/>
          <a:lstStyle/>
          <a:p>
            <a:r>
              <a:rPr lang="it-IT" sz="4400" dirty="0" smtClean="0"/>
              <a:t>Fase esecutiva ( art. 656 c.p.p.)</a:t>
            </a:r>
            <a:endParaRPr lang="it-IT" sz="4400" dirty="0"/>
          </a:p>
        </p:txBody>
      </p:sp>
    </p:spTree>
    <p:extLst>
      <p:ext uri="{BB962C8B-B14F-4D97-AF65-F5344CB8AC3E}">
        <p14:creationId xmlns:p14="http://schemas.microsoft.com/office/powerpoint/2010/main" val="17931145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p14="http://schemas.microsoft.com/office/powerpoint/2010/main" val="4171538388"/>
              </p:ext>
            </p:extLst>
          </p:nvPr>
        </p:nvGraphicFramePr>
        <p:xfrm>
          <a:off x="698500" y="2247899"/>
          <a:ext cx="7747000" cy="388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olo 2"/>
          <p:cNvSpPr>
            <a:spLocks noGrp="1"/>
          </p:cNvSpPr>
          <p:nvPr>
            <p:ph type="title"/>
          </p:nvPr>
        </p:nvSpPr>
        <p:spPr/>
        <p:txBody>
          <a:bodyPr/>
          <a:lstStyle/>
          <a:p>
            <a:r>
              <a:rPr lang="it-IT" sz="4000" dirty="0" smtClean="0"/>
              <a:t>I giudici preposti all’esecuzione della pena</a:t>
            </a:r>
            <a:endParaRPr lang="it-IT" sz="4000" dirty="0"/>
          </a:p>
        </p:txBody>
      </p:sp>
      <p:sp>
        <p:nvSpPr>
          <p:cNvPr id="24" name="Freccia angolare bidirezionale 23"/>
          <p:cNvSpPr/>
          <p:nvPr/>
        </p:nvSpPr>
        <p:spPr>
          <a:xfrm>
            <a:off x="5364088" y="3284984"/>
            <a:ext cx="1512168" cy="2448272"/>
          </a:xfrm>
          <a:prstGeom prst="leftUpArrow">
            <a:avLst>
              <a:gd name="adj1" fmla="val 25000"/>
              <a:gd name="adj2" fmla="val 21407"/>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Freccia angolare bidirezionale 26"/>
          <p:cNvSpPr/>
          <p:nvPr/>
        </p:nvSpPr>
        <p:spPr>
          <a:xfrm rot="-16200000">
            <a:off x="985364" y="3847286"/>
            <a:ext cx="2376263" cy="1395681"/>
          </a:xfrm>
          <a:prstGeom prst="leftUpArrow">
            <a:avLst>
              <a:gd name="adj1" fmla="val 25000"/>
              <a:gd name="adj2" fmla="val 21407"/>
              <a:gd name="adj3" fmla="val 25000"/>
            </a:avLst>
          </a:prstGeom>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11039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Segnaposto contenuto 4"/>
          <p:cNvGraphicFramePr>
            <a:graphicFrameLocks noGrp="1"/>
          </p:cNvGraphicFramePr>
          <p:nvPr>
            <p:ph idx="1"/>
            <p:extLst>
              <p:ext uri="{D42A27DB-BD31-4B8C-83A1-F6EECF244321}">
                <p14:modId xmlns:p14="http://schemas.microsoft.com/office/powerpoint/2010/main" val="3418839389"/>
              </p:ext>
            </p:extLst>
          </p:nvPr>
        </p:nvGraphicFramePr>
        <p:xfrm>
          <a:off x="698500" y="2247900"/>
          <a:ext cx="7747000" cy="3878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olo 2"/>
          <p:cNvSpPr>
            <a:spLocks noGrp="1"/>
          </p:cNvSpPr>
          <p:nvPr>
            <p:ph type="title"/>
          </p:nvPr>
        </p:nvSpPr>
        <p:spPr/>
        <p:txBody>
          <a:bodyPr/>
          <a:lstStyle/>
          <a:p>
            <a:r>
              <a:rPr lang="it-IT" sz="4000" dirty="0" smtClean="0"/>
              <a:t>Le principali misure alternative</a:t>
            </a:r>
            <a:endParaRPr lang="it-IT" sz="4000" dirty="0"/>
          </a:p>
        </p:txBody>
      </p:sp>
    </p:spTree>
    <p:extLst>
      <p:ext uri="{BB962C8B-B14F-4D97-AF65-F5344CB8AC3E}">
        <p14:creationId xmlns:p14="http://schemas.microsoft.com/office/powerpoint/2010/main" val="2656187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sz="3600" dirty="0" smtClean="0"/>
              <a:t>MISURE ALTERNATIVE: I SERVIZI DEL TERRITORIO COINVOLTI</a:t>
            </a:r>
            <a:endParaRPr lang="it-IT" sz="3600" dirty="0"/>
          </a:p>
        </p:txBody>
      </p:sp>
      <p:graphicFrame>
        <p:nvGraphicFramePr>
          <p:cNvPr id="6" name="Segnaposto contenuto 5"/>
          <p:cNvGraphicFramePr>
            <a:graphicFrameLocks noGrp="1"/>
          </p:cNvGraphicFramePr>
          <p:nvPr>
            <p:ph idx="1"/>
            <p:extLst>
              <p:ext uri="{D42A27DB-BD31-4B8C-83A1-F6EECF244321}">
                <p14:modId xmlns:p14="http://schemas.microsoft.com/office/powerpoint/2010/main" val="3723099558"/>
              </p:ext>
            </p:extLst>
          </p:nvPr>
        </p:nvGraphicFramePr>
        <p:xfrm>
          <a:off x="698500" y="2247900"/>
          <a:ext cx="7747000" cy="3878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352137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normAutofit fontScale="92500" lnSpcReduction="10000"/>
          </a:bodyPr>
          <a:lstStyle/>
          <a:p>
            <a:pPr algn="just"/>
            <a:r>
              <a:rPr lang="it-IT" dirty="0" smtClean="0"/>
              <a:t>Dopo l’espiazione della pena (in caso di condanna per soggetti capaci/parzialmente capaci di intendere e volere o ) o di proscioglimento (in caso di soggetti non imputabili), se nella sentenza era stata disposta una misura di sicurezza fondata sulla pericolosità sociale del condannato, il Magistrato di Sorveglianza competente deve rivalutare la pericolosità sociale  e verificare se è ancora attuale, applicando in tale caso una misura di sicurezza per un determinato periodo di tempo, scaduto il quale, dovrà rivalutare la pericolosità sociale e, in tal caso, prorogare la misura di sicurezza oppure, in caso di accertata cessazione della pericolosità, revocarla. </a:t>
            </a:r>
            <a:endParaRPr lang="it-IT" dirty="0"/>
          </a:p>
        </p:txBody>
      </p:sp>
      <p:sp>
        <p:nvSpPr>
          <p:cNvPr id="3" name="Titolo 2"/>
          <p:cNvSpPr>
            <a:spLocks noGrp="1"/>
          </p:cNvSpPr>
          <p:nvPr>
            <p:ph type="title"/>
          </p:nvPr>
        </p:nvSpPr>
        <p:spPr/>
        <p:txBody>
          <a:bodyPr/>
          <a:lstStyle/>
          <a:p>
            <a:r>
              <a:rPr lang="it-IT" sz="3200" dirty="0" smtClean="0"/>
              <a:t>Pericolosità sociale e misure di sicurezza</a:t>
            </a:r>
            <a:endParaRPr lang="it-IT" sz="3200" dirty="0"/>
          </a:p>
        </p:txBody>
      </p:sp>
    </p:spTree>
    <p:extLst>
      <p:ext uri="{BB962C8B-B14F-4D97-AF65-F5344CB8AC3E}">
        <p14:creationId xmlns:p14="http://schemas.microsoft.com/office/powerpoint/2010/main" val="38700792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Segnaposto contenuto 4"/>
          <p:cNvGraphicFramePr>
            <a:graphicFrameLocks noGrp="1"/>
          </p:cNvGraphicFramePr>
          <p:nvPr>
            <p:ph idx="1"/>
            <p:extLst>
              <p:ext uri="{D42A27DB-BD31-4B8C-83A1-F6EECF244321}">
                <p14:modId xmlns:p14="http://schemas.microsoft.com/office/powerpoint/2010/main" val="176074387"/>
              </p:ext>
            </p:extLst>
          </p:nvPr>
        </p:nvGraphicFramePr>
        <p:xfrm>
          <a:off x="698500" y="2247900"/>
          <a:ext cx="7747000" cy="3878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olo 2"/>
          <p:cNvSpPr>
            <a:spLocks noGrp="1"/>
          </p:cNvSpPr>
          <p:nvPr>
            <p:ph type="title"/>
          </p:nvPr>
        </p:nvSpPr>
        <p:spPr/>
        <p:txBody>
          <a:bodyPr/>
          <a:lstStyle/>
          <a:p>
            <a:r>
              <a:rPr lang="it-IT" sz="4800" dirty="0" smtClean="0"/>
              <a:t>Condannati imputabili</a:t>
            </a:r>
            <a:endParaRPr lang="it-IT" sz="4800" dirty="0"/>
          </a:p>
        </p:txBody>
      </p:sp>
    </p:spTree>
    <p:extLst>
      <p:ext uri="{BB962C8B-B14F-4D97-AF65-F5344CB8AC3E}">
        <p14:creationId xmlns:p14="http://schemas.microsoft.com/office/powerpoint/2010/main" val="16283958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sz="3000" dirty="0" smtClean="0"/>
              <a:t>Condannati imputabili (adulti maggiorenni): le principali misure di sicurezza</a:t>
            </a:r>
            <a:endParaRPr lang="it-IT" sz="3000" dirty="0"/>
          </a:p>
        </p:txBody>
      </p:sp>
      <p:graphicFrame>
        <p:nvGraphicFramePr>
          <p:cNvPr id="7" name="Segnaposto contenuto 6"/>
          <p:cNvGraphicFramePr>
            <a:graphicFrameLocks noGrp="1"/>
          </p:cNvGraphicFramePr>
          <p:nvPr>
            <p:ph idx="1"/>
            <p:extLst>
              <p:ext uri="{D42A27DB-BD31-4B8C-83A1-F6EECF244321}">
                <p14:modId xmlns:p14="http://schemas.microsoft.com/office/powerpoint/2010/main" val="245151130"/>
              </p:ext>
            </p:extLst>
          </p:nvPr>
        </p:nvGraphicFramePr>
        <p:xfrm>
          <a:off x="755576" y="2276872"/>
          <a:ext cx="7747000"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80576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p14="http://schemas.microsoft.com/office/powerpoint/2010/main" val="475790433"/>
              </p:ext>
            </p:extLst>
          </p:nvPr>
        </p:nvGraphicFramePr>
        <p:xfrm>
          <a:off x="698500" y="2247900"/>
          <a:ext cx="7747000" cy="3878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olo 2"/>
          <p:cNvSpPr>
            <a:spLocks noGrp="1"/>
          </p:cNvSpPr>
          <p:nvPr>
            <p:ph type="title"/>
          </p:nvPr>
        </p:nvSpPr>
        <p:spPr/>
        <p:txBody>
          <a:bodyPr/>
          <a:lstStyle/>
          <a:p>
            <a:r>
              <a:rPr lang="it-IT" sz="3000" dirty="0" smtClean="0"/>
              <a:t>Misure di sicurezza per infermi o semi infermi di mente, socialmente pericolosi</a:t>
            </a:r>
            <a:endParaRPr lang="it-IT" sz="3000" dirty="0"/>
          </a:p>
        </p:txBody>
      </p:sp>
    </p:spTree>
    <p:extLst>
      <p:ext uri="{BB962C8B-B14F-4D97-AF65-F5344CB8AC3E}">
        <p14:creationId xmlns:p14="http://schemas.microsoft.com/office/powerpoint/2010/main" val="14237578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p14="http://schemas.microsoft.com/office/powerpoint/2010/main" val="2452070864"/>
              </p:ext>
            </p:extLst>
          </p:nvPr>
        </p:nvGraphicFramePr>
        <p:xfrm>
          <a:off x="698500" y="2247900"/>
          <a:ext cx="7747000" cy="3878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olo 2"/>
          <p:cNvSpPr>
            <a:spLocks noGrp="1"/>
          </p:cNvSpPr>
          <p:nvPr>
            <p:ph type="title"/>
          </p:nvPr>
        </p:nvSpPr>
        <p:spPr/>
        <p:txBody>
          <a:bodyPr/>
          <a:lstStyle/>
          <a:p>
            <a:r>
              <a:rPr lang="it-IT" sz="4000" dirty="0" smtClean="0"/>
              <a:t>In particolare: un percorso tipico</a:t>
            </a:r>
            <a:endParaRPr lang="it-IT" sz="4000" dirty="0"/>
          </a:p>
        </p:txBody>
      </p:sp>
    </p:spTree>
    <p:extLst>
      <p:ext uri="{BB962C8B-B14F-4D97-AF65-F5344CB8AC3E}">
        <p14:creationId xmlns:p14="http://schemas.microsoft.com/office/powerpoint/2010/main" val="2066220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83568" y="2348880"/>
            <a:ext cx="7745505" cy="3528392"/>
          </a:xfrm>
        </p:spPr>
        <p:txBody>
          <a:bodyPr>
            <a:normAutofit/>
          </a:bodyPr>
          <a:lstStyle/>
          <a:p>
            <a:pPr algn="just"/>
            <a:r>
              <a:rPr lang="it-IT" sz="2800" dirty="0" smtClean="0"/>
              <a:t>Per la giustizia penale il concetto di pericolosità sociale è principalmente collegato a fatti previsti dalla legge come reati, salvo alcune eccezioni sempre previste dalla legge (es. l’istigazione a commettere un reato, qualora questo non sia poi commesso, può comportare l’applicazione di una misura di sicurezza- art. 115 c.p.) </a:t>
            </a:r>
            <a:endParaRPr lang="it-IT" sz="2800" dirty="0"/>
          </a:p>
        </p:txBody>
      </p:sp>
      <p:sp>
        <p:nvSpPr>
          <p:cNvPr id="2" name="Titolo 1"/>
          <p:cNvSpPr>
            <a:spLocks noGrp="1"/>
          </p:cNvSpPr>
          <p:nvPr>
            <p:ph type="title"/>
          </p:nvPr>
        </p:nvSpPr>
        <p:spPr>
          <a:xfrm>
            <a:off x="688490" y="570156"/>
            <a:ext cx="7756263" cy="914628"/>
          </a:xfrm>
        </p:spPr>
        <p:txBody>
          <a:bodyPr/>
          <a:lstStyle/>
          <a:p>
            <a:r>
              <a:rPr lang="it-IT" sz="4800" dirty="0" smtClean="0"/>
              <a:t>Pericolosità sociale e reato</a:t>
            </a:r>
            <a:endParaRPr lang="it-IT" sz="4800" dirty="0"/>
          </a:p>
        </p:txBody>
      </p:sp>
    </p:spTree>
    <p:extLst>
      <p:ext uri="{BB962C8B-B14F-4D97-AF65-F5344CB8AC3E}">
        <p14:creationId xmlns:p14="http://schemas.microsoft.com/office/powerpoint/2010/main" val="2349717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p14="http://schemas.microsoft.com/office/powerpoint/2010/main" val="1461721514"/>
              </p:ext>
            </p:extLst>
          </p:nvPr>
        </p:nvGraphicFramePr>
        <p:xfrm>
          <a:off x="698500" y="2247900"/>
          <a:ext cx="7747000" cy="42054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olo 2"/>
          <p:cNvSpPr>
            <a:spLocks noGrp="1"/>
          </p:cNvSpPr>
          <p:nvPr>
            <p:ph type="title"/>
          </p:nvPr>
        </p:nvSpPr>
        <p:spPr/>
        <p:txBody>
          <a:bodyPr/>
          <a:lstStyle/>
          <a:p>
            <a:r>
              <a:rPr lang="it-IT" sz="3600" dirty="0" smtClean="0"/>
              <a:t>L’infermità psichica sopravvenuta al condannato</a:t>
            </a:r>
            <a:endParaRPr lang="it-IT" sz="3600" dirty="0"/>
          </a:p>
        </p:txBody>
      </p:sp>
    </p:spTree>
    <p:extLst>
      <p:ext uri="{BB962C8B-B14F-4D97-AF65-F5344CB8AC3E}">
        <p14:creationId xmlns:p14="http://schemas.microsoft.com/office/powerpoint/2010/main" val="22450268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a:xfrm>
            <a:off x="699247" y="2132856"/>
            <a:ext cx="7745505" cy="4725144"/>
          </a:xfrm>
        </p:spPr>
        <p:txBody>
          <a:bodyPr>
            <a:normAutofit fontScale="55000" lnSpcReduction="20000"/>
          </a:bodyPr>
          <a:lstStyle/>
          <a:p>
            <a:pPr algn="just"/>
            <a:r>
              <a:rPr lang="it-IT" sz="2900" dirty="0">
                <a:solidFill>
                  <a:schemeClr val="tx2"/>
                </a:solidFill>
              </a:rPr>
              <a:t>Art. </a:t>
            </a:r>
            <a:r>
              <a:rPr lang="it-IT" sz="2900" dirty="0" smtClean="0">
                <a:solidFill>
                  <a:schemeClr val="tx2"/>
                </a:solidFill>
              </a:rPr>
              <a:t>203 c.p.  PERICOLOSITA</a:t>
            </a:r>
            <a:r>
              <a:rPr lang="it-IT" sz="2900" dirty="0">
                <a:solidFill>
                  <a:schemeClr val="tx2"/>
                </a:solidFill>
              </a:rPr>
              <a:t>` SOCIALE </a:t>
            </a:r>
            <a:endParaRPr lang="it-IT" sz="2900" dirty="0" smtClean="0">
              <a:solidFill>
                <a:schemeClr val="tx2"/>
              </a:solidFill>
            </a:endParaRPr>
          </a:p>
          <a:p>
            <a:pPr lvl="1" algn="just"/>
            <a:r>
              <a:rPr lang="it-IT" sz="2500" dirty="0" smtClean="0"/>
              <a:t>Agli </a:t>
            </a:r>
            <a:r>
              <a:rPr lang="it-IT" sz="2500" dirty="0"/>
              <a:t>effetti della legge penale, </a:t>
            </a:r>
            <a:r>
              <a:rPr lang="it-IT" sz="2500" dirty="0" smtClean="0"/>
              <a:t>è socialmente </a:t>
            </a:r>
            <a:r>
              <a:rPr lang="it-IT" sz="2500" dirty="0"/>
              <a:t>pericolosa la persona, anche se non imputabile o non punibile, la quale ha commesso taluno dei fatti indicati </a:t>
            </a:r>
            <a:r>
              <a:rPr lang="it-IT" sz="2500" dirty="0" smtClean="0"/>
              <a:t>nell'art. </a:t>
            </a:r>
            <a:r>
              <a:rPr lang="it-IT" sz="2500" dirty="0"/>
              <a:t>precedente, quando </a:t>
            </a:r>
            <a:r>
              <a:rPr lang="it-IT" sz="2500" dirty="0" smtClean="0"/>
              <a:t>è probabile </a:t>
            </a:r>
            <a:r>
              <a:rPr lang="it-IT" sz="2500" dirty="0"/>
              <a:t>che commetta nuovi fatti preveduti dalla legge come reati. La </a:t>
            </a:r>
            <a:r>
              <a:rPr lang="it-IT" sz="2500" dirty="0" smtClean="0"/>
              <a:t>qualità </a:t>
            </a:r>
            <a:r>
              <a:rPr lang="it-IT" sz="2500" dirty="0"/>
              <a:t>di persona socialmente pericolosa si desume dalle circostanze indicate nell'art. 133</a:t>
            </a:r>
            <a:r>
              <a:rPr lang="it-IT" sz="2500" dirty="0" smtClean="0"/>
              <a:t>.</a:t>
            </a:r>
          </a:p>
          <a:p>
            <a:r>
              <a:rPr lang="it-IT" sz="2900" dirty="0" smtClean="0">
                <a:solidFill>
                  <a:schemeClr val="tx2"/>
                </a:solidFill>
              </a:rPr>
              <a:t>Art</a:t>
            </a:r>
            <a:r>
              <a:rPr lang="it-IT" sz="2900" dirty="0">
                <a:solidFill>
                  <a:schemeClr val="tx2"/>
                </a:solidFill>
              </a:rPr>
              <a:t>. </a:t>
            </a:r>
            <a:r>
              <a:rPr lang="it-IT" sz="2900" dirty="0" smtClean="0">
                <a:solidFill>
                  <a:schemeClr val="tx2"/>
                </a:solidFill>
              </a:rPr>
              <a:t>133  </a:t>
            </a:r>
            <a:r>
              <a:rPr lang="it-IT" sz="3200" dirty="0">
                <a:solidFill>
                  <a:schemeClr val="tx2"/>
                </a:solidFill>
              </a:rPr>
              <a:t>c.p. </a:t>
            </a:r>
            <a:r>
              <a:rPr lang="it-IT" sz="2900" dirty="0" smtClean="0">
                <a:solidFill>
                  <a:schemeClr val="tx2"/>
                </a:solidFill>
              </a:rPr>
              <a:t>GRAVITA</a:t>
            </a:r>
            <a:r>
              <a:rPr lang="it-IT" sz="2900" dirty="0">
                <a:solidFill>
                  <a:schemeClr val="tx2"/>
                </a:solidFill>
              </a:rPr>
              <a:t>` DEL REATO: VALUTAZIONE AGLI EFFETTI DELLA </a:t>
            </a:r>
            <a:r>
              <a:rPr lang="it-IT" sz="2900" dirty="0" smtClean="0">
                <a:solidFill>
                  <a:schemeClr val="tx2"/>
                </a:solidFill>
              </a:rPr>
              <a:t>PENA</a:t>
            </a:r>
          </a:p>
          <a:p>
            <a:pPr lvl="1"/>
            <a:r>
              <a:rPr lang="it-IT" sz="2400" dirty="0" smtClean="0">
                <a:solidFill>
                  <a:schemeClr val="tx2"/>
                </a:solidFill>
              </a:rPr>
              <a:t> </a:t>
            </a:r>
            <a:r>
              <a:rPr lang="it-IT" sz="2500" dirty="0" smtClean="0"/>
              <a:t>Nell'esercizio </a:t>
            </a:r>
            <a:r>
              <a:rPr lang="it-IT" sz="2500" dirty="0"/>
              <a:t>del potere discrezionale indicato </a:t>
            </a:r>
            <a:r>
              <a:rPr lang="it-IT" sz="2500" dirty="0" smtClean="0"/>
              <a:t>nell'art. </a:t>
            </a:r>
            <a:r>
              <a:rPr lang="it-IT" sz="2500" dirty="0"/>
              <a:t>precedente, </a:t>
            </a:r>
            <a:r>
              <a:rPr lang="it-IT" sz="2500" dirty="0" smtClean="0"/>
              <a:t> il </a:t>
            </a:r>
            <a:r>
              <a:rPr lang="it-IT" sz="2500" dirty="0"/>
              <a:t>giudice deve tener conto della </a:t>
            </a:r>
            <a:r>
              <a:rPr lang="it-IT" sz="2500" dirty="0" smtClean="0"/>
              <a:t>gravità </a:t>
            </a:r>
            <a:r>
              <a:rPr lang="it-IT" sz="2500" dirty="0"/>
              <a:t>del reato, desunta</a:t>
            </a:r>
            <a:r>
              <a:rPr lang="it-IT" sz="2500" dirty="0" smtClean="0"/>
              <a:t>:</a:t>
            </a:r>
          </a:p>
          <a:p>
            <a:pPr marL="411480" lvl="1" indent="0">
              <a:buNone/>
            </a:pPr>
            <a:r>
              <a:rPr lang="it-IT" sz="2500" dirty="0" smtClean="0"/>
              <a:t>	1</a:t>
            </a:r>
            <a:r>
              <a:rPr lang="it-IT" sz="2500" dirty="0"/>
              <a:t>) dalla natura, dalla specie, dai mezzi, dall'oggetto, dal tempo, dal luogo e da ogni </a:t>
            </a:r>
            <a:r>
              <a:rPr lang="it-IT" sz="2500" dirty="0" smtClean="0"/>
              <a:t>	altra modalità dell'azione</a:t>
            </a:r>
            <a:r>
              <a:rPr lang="it-IT" sz="2500" dirty="0"/>
              <a:t>; </a:t>
            </a:r>
            <a:endParaRPr lang="it-IT" sz="2500" dirty="0" smtClean="0"/>
          </a:p>
          <a:p>
            <a:pPr marL="411480" lvl="1" indent="0">
              <a:buNone/>
            </a:pPr>
            <a:r>
              <a:rPr lang="it-IT" sz="2500" dirty="0" smtClean="0"/>
              <a:t>	2</a:t>
            </a:r>
            <a:r>
              <a:rPr lang="it-IT" sz="2500" dirty="0"/>
              <a:t>) dalla </a:t>
            </a:r>
            <a:r>
              <a:rPr lang="it-IT" sz="2500" dirty="0" smtClean="0"/>
              <a:t>gravità del </a:t>
            </a:r>
            <a:r>
              <a:rPr lang="it-IT" sz="2500" dirty="0"/>
              <a:t>danno o del pericolo cagionato alla persona offesa dal reato</a:t>
            </a:r>
            <a:r>
              <a:rPr lang="it-IT" sz="2500" dirty="0" smtClean="0"/>
              <a:t>;</a:t>
            </a:r>
          </a:p>
          <a:p>
            <a:pPr marL="411480" lvl="1" indent="0">
              <a:buNone/>
            </a:pPr>
            <a:r>
              <a:rPr lang="it-IT" sz="2500" dirty="0" smtClean="0"/>
              <a:t>	3</a:t>
            </a:r>
            <a:r>
              <a:rPr lang="it-IT" sz="2500" dirty="0"/>
              <a:t>) dalla </a:t>
            </a:r>
            <a:r>
              <a:rPr lang="it-IT" sz="2500" dirty="0" smtClean="0"/>
              <a:t>intensità del </a:t>
            </a:r>
            <a:r>
              <a:rPr lang="it-IT" sz="2500" dirty="0"/>
              <a:t>dolo o dal grado della </a:t>
            </a:r>
            <a:r>
              <a:rPr lang="it-IT" sz="2500" dirty="0" smtClean="0"/>
              <a:t>colpa.</a:t>
            </a:r>
          </a:p>
          <a:p>
            <a:pPr marL="411480" lvl="1" indent="0">
              <a:buNone/>
            </a:pPr>
            <a:endParaRPr lang="it-IT" sz="2500" dirty="0" smtClean="0"/>
          </a:p>
          <a:p>
            <a:pPr lvl="1"/>
            <a:r>
              <a:rPr lang="it-IT" sz="2500" dirty="0" smtClean="0"/>
              <a:t>Il </a:t>
            </a:r>
            <a:r>
              <a:rPr lang="it-IT" sz="2500" dirty="0"/>
              <a:t>giudice deve tener conto, </a:t>
            </a:r>
            <a:r>
              <a:rPr lang="it-IT" sz="2500" dirty="0" smtClean="0"/>
              <a:t>altresì, </a:t>
            </a:r>
            <a:r>
              <a:rPr lang="it-IT" sz="2500" dirty="0"/>
              <a:t>della </a:t>
            </a:r>
            <a:r>
              <a:rPr lang="it-IT" sz="2500" dirty="0" smtClean="0"/>
              <a:t>capacità a </a:t>
            </a:r>
            <a:r>
              <a:rPr lang="it-IT" sz="2500" dirty="0"/>
              <a:t>delinquere del colpevole, desunta: </a:t>
            </a:r>
            <a:endParaRPr lang="it-IT" sz="2500" dirty="0" smtClean="0"/>
          </a:p>
          <a:p>
            <a:pPr marL="411480" lvl="1" indent="0">
              <a:buNone/>
            </a:pPr>
            <a:r>
              <a:rPr lang="it-IT" sz="2500" dirty="0"/>
              <a:t>	</a:t>
            </a:r>
            <a:r>
              <a:rPr lang="it-IT" sz="2500" dirty="0" smtClean="0"/>
              <a:t>1) dai motivi a delinquere e dal carattere del reo; </a:t>
            </a:r>
          </a:p>
          <a:p>
            <a:pPr marL="411480" lvl="1" indent="0">
              <a:buNone/>
            </a:pPr>
            <a:r>
              <a:rPr lang="it-IT" sz="2500" dirty="0" smtClean="0"/>
              <a:t>	2) dai precedenti penali e giudiziari e, in genere, dalla condotta e dalla vita del reo, 	antecedenti  al  reato;</a:t>
            </a:r>
          </a:p>
          <a:p>
            <a:pPr marL="411480" lvl="1" indent="0">
              <a:buNone/>
            </a:pPr>
            <a:r>
              <a:rPr lang="it-IT" sz="2500" dirty="0" smtClean="0"/>
              <a:t>	3) dalla condotta contemporanea o susseguente al reato; </a:t>
            </a:r>
          </a:p>
          <a:p>
            <a:pPr marL="411480" lvl="1" indent="0">
              <a:buNone/>
            </a:pPr>
            <a:r>
              <a:rPr lang="it-IT" sz="2500" dirty="0" smtClean="0"/>
              <a:t> 	4) dalle condizioni di vita individuale,  familiare e sociale del reo. </a:t>
            </a:r>
          </a:p>
          <a:p>
            <a:endParaRPr lang="it-IT" sz="2500" dirty="0"/>
          </a:p>
        </p:txBody>
      </p:sp>
      <p:sp>
        <p:nvSpPr>
          <p:cNvPr id="3" name="Titolo 2"/>
          <p:cNvSpPr>
            <a:spLocks noGrp="1"/>
          </p:cNvSpPr>
          <p:nvPr>
            <p:ph type="title"/>
          </p:nvPr>
        </p:nvSpPr>
        <p:spPr>
          <a:xfrm>
            <a:off x="755576" y="548680"/>
            <a:ext cx="7756263" cy="1054250"/>
          </a:xfrm>
        </p:spPr>
        <p:txBody>
          <a:bodyPr/>
          <a:lstStyle/>
          <a:p>
            <a:r>
              <a:rPr lang="it-IT" sz="4800" dirty="0" smtClean="0"/>
              <a:t>Normativa di riferimento</a:t>
            </a:r>
            <a:endParaRPr lang="it-IT" sz="4800" dirty="0"/>
          </a:p>
        </p:txBody>
      </p:sp>
    </p:spTree>
    <p:extLst>
      <p:ext uri="{BB962C8B-B14F-4D97-AF65-F5344CB8AC3E}">
        <p14:creationId xmlns:p14="http://schemas.microsoft.com/office/powerpoint/2010/main" val="11930627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a:xfrm>
            <a:off x="699247" y="2492896"/>
            <a:ext cx="7745505" cy="3744416"/>
          </a:xfrm>
        </p:spPr>
        <p:txBody>
          <a:bodyPr>
            <a:noAutofit/>
          </a:bodyPr>
          <a:lstStyle/>
          <a:p>
            <a:pPr algn="just"/>
            <a:r>
              <a:rPr lang="it-IT" sz="2800" dirty="0" smtClean="0"/>
              <a:t>Prima di esaminare le problematiche afferenti la pericolosità sociale, è importante esaminare cosa deve fare un sanitario (pubblico ufficiale o incaricato di pubblico servizio) quando ha notizia di un reato o lo apprende indirettamente dall’esercizio della sua attività.</a:t>
            </a:r>
            <a:endParaRPr lang="it-IT" sz="2800" dirty="0"/>
          </a:p>
        </p:txBody>
      </p:sp>
      <p:sp>
        <p:nvSpPr>
          <p:cNvPr id="3" name="Titolo 2"/>
          <p:cNvSpPr>
            <a:spLocks noGrp="1"/>
          </p:cNvSpPr>
          <p:nvPr>
            <p:ph type="title"/>
          </p:nvPr>
        </p:nvSpPr>
        <p:spPr/>
        <p:txBody>
          <a:bodyPr/>
          <a:lstStyle/>
          <a:p>
            <a:r>
              <a:rPr lang="it-IT" sz="4800" dirty="0" smtClean="0"/>
              <a:t>La notizia di reato: la denuncia e il referto medico</a:t>
            </a:r>
            <a:endParaRPr lang="it-IT" sz="4800" dirty="0"/>
          </a:p>
        </p:txBody>
      </p:sp>
    </p:spTree>
    <p:extLst>
      <p:ext uri="{BB962C8B-B14F-4D97-AF65-F5344CB8AC3E}">
        <p14:creationId xmlns:p14="http://schemas.microsoft.com/office/powerpoint/2010/main" val="7890800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a:xfrm>
            <a:off x="699247" y="2060848"/>
            <a:ext cx="7745505" cy="4680519"/>
          </a:xfrm>
        </p:spPr>
        <p:txBody>
          <a:bodyPr>
            <a:normAutofit fontScale="62500" lnSpcReduction="20000"/>
          </a:bodyPr>
          <a:lstStyle/>
          <a:p>
            <a:r>
              <a:rPr lang="it-IT" sz="2200" dirty="0">
                <a:solidFill>
                  <a:schemeClr val="tx2"/>
                </a:solidFill>
                <a:latin typeface="+mj-lt"/>
                <a:ea typeface="+mj-ea"/>
                <a:cs typeface="+mj-cs"/>
              </a:rPr>
              <a:t>Art. </a:t>
            </a:r>
            <a:r>
              <a:rPr lang="it-IT" sz="2200" dirty="0" smtClean="0">
                <a:solidFill>
                  <a:schemeClr val="tx2"/>
                </a:solidFill>
                <a:latin typeface="+mj-lt"/>
                <a:ea typeface="+mj-ea"/>
                <a:cs typeface="+mj-cs"/>
              </a:rPr>
              <a:t>331 c.p.p. </a:t>
            </a:r>
            <a:r>
              <a:rPr lang="it-IT" sz="2200" dirty="0">
                <a:solidFill>
                  <a:schemeClr val="tx2"/>
                </a:solidFill>
                <a:latin typeface="+mj-lt"/>
                <a:ea typeface="+mj-ea"/>
                <a:cs typeface="+mj-cs"/>
              </a:rPr>
              <a:t>Denuncia da parte di pubblici ufficiali e incaricati di un pubblico </a:t>
            </a:r>
            <a:r>
              <a:rPr lang="it-IT" sz="2200" dirty="0" smtClean="0">
                <a:solidFill>
                  <a:schemeClr val="tx2"/>
                </a:solidFill>
                <a:latin typeface="+mj-lt"/>
                <a:ea typeface="+mj-ea"/>
                <a:cs typeface="+mj-cs"/>
              </a:rPr>
              <a:t>servizio</a:t>
            </a:r>
          </a:p>
          <a:p>
            <a:pPr marL="0" indent="0">
              <a:buNone/>
            </a:pPr>
            <a:r>
              <a:rPr lang="it-IT" sz="2200" dirty="0" smtClean="0">
                <a:solidFill>
                  <a:schemeClr val="tx2"/>
                </a:solidFill>
                <a:latin typeface="+mj-lt"/>
                <a:ea typeface="+mj-ea"/>
                <a:cs typeface="+mj-cs"/>
              </a:rPr>
              <a:t> </a:t>
            </a:r>
            <a:endParaRPr lang="it-IT" sz="2200" dirty="0">
              <a:solidFill>
                <a:schemeClr val="tx2"/>
              </a:solidFill>
              <a:latin typeface="+mj-lt"/>
              <a:ea typeface="+mj-ea"/>
              <a:cs typeface="+mj-cs"/>
            </a:endParaRPr>
          </a:p>
          <a:p>
            <a:pPr lvl="1"/>
            <a:r>
              <a:rPr lang="it-IT" sz="2000" dirty="0"/>
              <a:t>1. Salvo quanto stabilito dall'articolo 347, i pubblici ufficiali e gli incaricati di un pubblico servizio che, nell'esercizio o a causa delle loro funzioni o del loro servizio, hanno notizia di reato perseguibile di ufficio, devono farne denuncia per iscritto, anche quando non sia individuata la persona alla quale il reato è attribuito.</a:t>
            </a:r>
            <a:br>
              <a:rPr lang="it-IT" sz="2000" dirty="0"/>
            </a:br>
            <a:r>
              <a:rPr lang="it-IT" sz="2000" dirty="0"/>
              <a:t>2. La denuncia è presentata o trasmessa senza ritardo al pubblico ministero o a un ufficiale di polizia giudiziaria.</a:t>
            </a:r>
            <a:br>
              <a:rPr lang="it-IT" sz="2000" dirty="0"/>
            </a:br>
            <a:r>
              <a:rPr lang="it-IT" sz="2000" dirty="0"/>
              <a:t>3. Quando più persone sono obbligate alla denuncia per il medesimo fatto, esse possono anche redigere e sottoscrivere un unico atto.</a:t>
            </a:r>
            <a:br>
              <a:rPr lang="it-IT" sz="2000" dirty="0"/>
            </a:br>
            <a:r>
              <a:rPr lang="it-IT" sz="2000" dirty="0"/>
              <a:t>4. Se, nel corso di un procedimento civile o amministrativo, emerge un fatto nel quale si può configurare un reato perseguibile di ufficio, l'autorità che procede redige e trasmette senza ritardo la denuncia al pubblico ministero. </a:t>
            </a:r>
            <a:endParaRPr lang="it-IT" sz="2000" dirty="0" smtClean="0"/>
          </a:p>
          <a:p>
            <a:pPr lvl="1"/>
            <a:endParaRPr lang="it-IT" sz="2000" dirty="0" smtClean="0">
              <a:solidFill>
                <a:schemeClr val="tx2"/>
              </a:solidFill>
              <a:latin typeface="+mj-lt"/>
              <a:ea typeface="+mj-ea"/>
              <a:cs typeface="+mj-cs"/>
            </a:endParaRPr>
          </a:p>
          <a:p>
            <a:r>
              <a:rPr lang="it-IT" sz="2200" dirty="0">
                <a:solidFill>
                  <a:schemeClr val="tx2"/>
                </a:solidFill>
                <a:latin typeface="+mj-lt"/>
                <a:ea typeface="+mj-ea"/>
                <a:cs typeface="+mj-cs"/>
              </a:rPr>
              <a:t>Art </a:t>
            </a:r>
            <a:r>
              <a:rPr lang="it-IT" sz="2200" dirty="0" smtClean="0">
                <a:solidFill>
                  <a:schemeClr val="tx2"/>
                </a:solidFill>
                <a:latin typeface="+mj-lt"/>
                <a:ea typeface="+mj-ea"/>
                <a:cs typeface="+mj-cs"/>
              </a:rPr>
              <a:t>. 334 </a:t>
            </a:r>
            <a:r>
              <a:rPr lang="it-IT" sz="2200" dirty="0">
                <a:solidFill>
                  <a:schemeClr val="tx2"/>
                </a:solidFill>
                <a:latin typeface="+mj-lt"/>
                <a:ea typeface="+mj-ea"/>
                <a:cs typeface="+mj-cs"/>
              </a:rPr>
              <a:t>c.p.p. </a:t>
            </a:r>
            <a:r>
              <a:rPr lang="it-IT" sz="2200" dirty="0" smtClean="0">
                <a:solidFill>
                  <a:schemeClr val="tx2"/>
                </a:solidFill>
                <a:latin typeface="+mj-lt"/>
                <a:ea typeface="+mj-ea"/>
                <a:cs typeface="+mj-cs"/>
              </a:rPr>
              <a:t>Referto</a:t>
            </a:r>
          </a:p>
          <a:p>
            <a:pPr marL="0" indent="0">
              <a:buNone/>
            </a:pPr>
            <a:endParaRPr lang="it-IT" sz="2200" dirty="0" smtClean="0"/>
          </a:p>
          <a:p>
            <a:pPr lvl="1"/>
            <a:r>
              <a:rPr lang="it-IT" sz="2100" dirty="0" smtClean="0"/>
              <a:t>1. Chi ha l'obbligo del referto deve farlo pervenire entro quarantotto ore o, se vi è pericolo nel ritardo, immediatamente al pubblico ministero o a qualsiasi ufficiale di polizia giudiziaria del luogo in cui ha prestato la propria opera o assistenza ovvero, in loro mancanza, all'ufficiale di polizia giudiziaria più vicino. 2. Il referto indica la persona alla quale è stata prestata assistenza e, se è possibile, le sue generalità, il luogo dove si trova attualmente e quanto altro valga a identificarla nonché il luogo, il tempo e le altre circostanze dell'intervento; dà inoltre le notizie che servono a stabilire le circostanze del fatto, i mezzi con i quali è stato commesso e gli effetti che ha causato o può causare. 3. Se più persone hanno prestato la loro assistenza nella medesima occasione, sono tutte obbligate al referto, con facoltà di redigere e sottoscrivere un unico atto.</a:t>
            </a:r>
            <a:endParaRPr lang="it-IT" sz="2100" dirty="0" smtClean="0">
              <a:solidFill>
                <a:schemeClr val="tx2"/>
              </a:solidFill>
              <a:latin typeface="+mj-lt"/>
              <a:ea typeface="+mj-ea"/>
              <a:cs typeface="+mj-cs"/>
            </a:endParaRPr>
          </a:p>
        </p:txBody>
      </p:sp>
      <p:sp>
        <p:nvSpPr>
          <p:cNvPr id="3" name="Titolo 2"/>
          <p:cNvSpPr>
            <a:spLocks noGrp="1"/>
          </p:cNvSpPr>
          <p:nvPr>
            <p:ph type="title"/>
          </p:nvPr>
        </p:nvSpPr>
        <p:spPr/>
        <p:txBody>
          <a:bodyPr/>
          <a:lstStyle/>
          <a:p>
            <a:r>
              <a:rPr lang="it-IT" sz="4800" dirty="0"/>
              <a:t>Normativa di riferimento</a:t>
            </a:r>
          </a:p>
        </p:txBody>
      </p:sp>
    </p:spTree>
    <p:extLst>
      <p:ext uri="{BB962C8B-B14F-4D97-AF65-F5344CB8AC3E}">
        <p14:creationId xmlns:p14="http://schemas.microsoft.com/office/powerpoint/2010/main" val="8929310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p:txBody>
          <a:bodyPr>
            <a:normAutofit/>
          </a:bodyPr>
          <a:lstStyle/>
          <a:p>
            <a:pPr algn="just"/>
            <a:r>
              <a:rPr lang="it-IT" dirty="0" smtClean="0"/>
              <a:t>La pericolosità sociale riguarda: </a:t>
            </a:r>
          </a:p>
          <a:p>
            <a:pPr lvl="1" algn="just"/>
            <a:r>
              <a:rPr lang="it-IT" dirty="0" smtClean="0"/>
              <a:t>Persone capaci di intendere e di volere</a:t>
            </a:r>
          </a:p>
          <a:p>
            <a:pPr lvl="1" algn="just"/>
            <a:r>
              <a:rPr lang="it-IT" dirty="0" smtClean="0"/>
              <a:t>Persone </a:t>
            </a:r>
            <a:r>
              <a:rPr lang="it-IT" dirty="0"/>
              <a:t>parzialmente </a:t>
            </a:r>
            <a:r>
              <a:rPr lang="it-IT" dirty="0" smtClean="0"/>
              <a:t>incapaci </a:t>
            </a:r>
            <a:r>
              <a:rPr lang="it-IT" dirty="0"/>
              <a:t>di intendere </a:t>
            </a:r>
            <a:r>
              <a:rPr lang="it-IT" dirty="0" smtClean="0"/>
              <a:t>o </a:t>
            </a:r>
            <a:r>
              <a:rPr lang="it-IT" dirty="0"/>
              <a:t>di volere</a:t>
            </a:r>
          </a:p>
          <a:p>
            <a:pPr lvl="1" algn="just"/>
            <a:r>
              <a:rPr lang="it-IT" dirty="0" smtClean="0"/>
              <a:t>Persone totalmente incapaci </a:t>
            </a:r>
            <a:r>
              <a:rPr lang="it-IT" dirty="0"/>
              <a:t>di intendere </a:t>
            </a:r>
            <a:r>
              <a:rPr lang="it-IT" dirty="0" smtClean="0"/>
              <a:t>o </a:t>
            </a:r>
            <a:r>
              <a:rPr lang="it-IT" dirty="0"/>
              <a:t>di </a:t>
            </a:r>
            <a:r>
              <a:rPr lang="it-IT" dirty="0" smtClean="0"/>
              <a:t>volere</a:t>
            </a:r>
          </a:p>
          <a:p>
            <a:pPr lvl="1" algn="just"/>
            <a:endParaRPr lang="it-IT" dirty="0"/>
          </a:p>
          <a:p>
            <a:pPr algn="just"/>
            <a:r>
              <a:rPr lang="it-IT" sz="2200" dirty="0" smtClean="0"/>
              <a:t>Nel corso del procedimento penale, sin dalle indagini può essere necessario verificare con perizia la capacità di intendere e di volere del soggetto al momento del fatto e di valutare la pericolosità sociale</a:t>
            </a:r>
            <a:endParaRPr lang="it-IT" sz="2200" dirty="0"/>
          </a:p>
          <a:p>
            <a:pPr lvl="1"/>
            <a:endParaRPr lang="it-IT" dirty="0" smtClean="0"/>
          </a:p>
          <a:p>
            <a:pPr lvl="1"/>
            <a:endParaRPr lang="it-IT" dirty="0"/>
          </a:p>
        </p:txBody>
      </p:sp>
      <p:sp>
        <p:nvSpPr>
          <p:cNvPr id="3" name="Titolo 2"/>
          <p:cNvSpPr>
            <a:spLocks noGrp="1"/>
          </p:cNvSpPr>
          <p:nvPr>
            <p:ph type="title"/>
          </p:nvPr>
        </p:nvSpPr>
        <p:spPr/>
        <p:txBody>
          <a:bodyPr/>
          <a:lstStyle/>
          <a:p>
            <a:r>
              <a:rPr lang="it-IT" sz="3600" dirty="0" smtClean="0"/>
              <a:t>La pericolosità sociale nel corso del procedimento penale</a:t>
            </a:r>
            <a:endParaRPr lang="it-IT" sz="3600" dirty="0"/>
          </a:p>
        </p:txBody>
      </p:sp>
    </p:spTree>
    <p:extLst>
      <p:ext uri="{BB962C8B-B14F-4D97-AF65-F5344CB8AC3E}">
        <p14:creationId xmlns:p14="http://schemas.microsoft.com/office/powerpoint/2010/main" val="34689265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p:txBody>
          <a:bodyPr/>
          <a:lstStyle/>
          <a:p>
            <a:r>
              <a:rPr lang="it-IT" sz="4400" dirty="0" smtClean="0"/>
              <a:t>Le misure atte a prevenire la pericolosità sociale</a:t>
            </a:r>
            <a:endParaRPr lang="it-IT" sz="4400" dirty="0"/>
          </a:p>
        </p:txBody>
      </p:sp>
      <p:graphicFrame>
        <p:nvGraphicFramePr>
          <p:cNvPr id="6" name="Diagramma 5"/>
          <p:cNvGraphicFramePr/>
          <p:nvPr>
            <p:extLst>
              <p:ext uri="{D42A27DB-BD31-4B8C-83A1-F6EECF244321}">
                <p14:modId xmlns:p14="http://schemas.microsoft.com/office/powerpoint/2010/main" val="1899039243"/>
              </p:ext>
            </p:extLst>
          </p:nvPr>
        </p:nvGraphicFramePr>
        <p:xfrm>
          <a:off x="1403648" y="206084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813002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p14="http://schemas.microsoft.com/office/powerpoint/2010/main" val="2065117855"/>
              </p:ext>
            </p:extLst>
          </p:nvPr>
        </p:nvGraphicFramePr>
        <p:xfrm>
          <a:off x="827584" y="2276872"/>
          <a:ext cx="7747000" cy="40861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olo 2"/>
          <p:cNvSpPr>
            <a:spLocks noGrp="1"/>
          </p:cNvSpPr>
          <p:nvPr>
            <p:ph type="title"/>
          </p:nvPr>
        </p:nvSpPr>
        <p:spPr>
          <a:xfrm>
            <a:off x="688490" y="836712"/>
            <a:ext cx="7756263" cy="792088"/>
          </a:xfrm>
        </p:spPr>
        <p:txBody>
          <a:bodyPr/>
          <a:lstStyle/>
          <a:p>
            <a:r>
              <a:rPr lang="it-IT" sz="3600" dirty="0" smtClean="0"/>
              <a:t>In particolare: le misure nei confronti di persone inferme di mente</a:t>
            </a:r>
            <a:r>
              <a:rPr lang="it-IT" dirty="0"/>
              <a:t/>
            </a:r>
            <a:br>
              <a:rPr lang="it-IT" dirty="0"/>
            </a:br>
            <a:endParaRPr lang="it-IT" dirty="0"/>
          </a:p>
        </p:txBody>
      </p:sp>
      <p:sp>
        <p:nvSpPr>
          <p:cNvPr id="5" name="CasellaDiTesto 4"/>
          <p:cNvSpPr txBox="1"/>
          <p:nvPr/>
        </p:nvSpPr>
        <p:spPr>
          <a:xfrm>
            <a:off x="698168" y="2608385"/>
            <a:ext cx="1440160" cy="1477328"/>
          </a:xfrm>
          <a:prstGeom prst="rect">
            <a:avLst/>
          </a:prstGeom>
          <a:noFill/>
        </p:spPr>
        <p:txBody>
          <a:bodyPr wrap="square" rtlCol="0">
            <a:spAutoFit/>
          </a:bodyPr>
          <a:lstStyle/>
          <a:p>
            <a:pPr algn="ctr"/>
            <a:endParaRPr lang="it-IT" dirty="0" smtClean="0"/>
          </a:p>
          <a:p>
            <a:pPr algn="ctr"/>
            <a:endParaRPr lang="it-IT" dirty="0" smtClean="0"/>
          </a:p>
          <a:p>
            <a:pPr algn="ctr"/>
            <a:r>
              <a:rPr lang="it-IT" dirty="0" smtClean="0"/>
              <a:t>Art. 286 c.p.p.</a:t>
            </a:r>
          </a:p>
          <a:p>
            <a:endParaRPr lang="it-IT" dirty="0"/>
          </a:p>
        </p:txBody>
      </p:sp>
      <p:sp>
        <p:nvSpPr>
          <p:cNvPr id="6" name="CasellaDiTesto 5"/>
          <p:cNvSpPr txBox="1"/>
          <p:nvPr/>
        </p:nvSpPr>
        <p:spPr>
          <a:xfrm>
            <a:off x="899592" y="4797152"/>
            <a:ext cx="1037312" cy="923330"/>
          </a:xfrm>
          <a:prstGeom prst="rect">
            <a:avLst/>
          </a:prstGeom>
          <a:noFill/>
        </p:spPr>
        <p:txBody>
          <a:bodyPr wrap="square" rtlCol="0">
            <a:spAutoFit/>
          </a:bodyPr>
          <a:lstStyle/>
          <a:p>
            <a:pPr algn="ctr"/>
            <a:r>
              <a:rPr lang="it-IT" dirty="0" smtClean="0"/>
              <a:t>Artt. 312- 313 c.p.p.</a:t>
            </a:r>
            <a:endParaRPr lang="it-IT" dirty="0"/>
          </a:p>
        </p:txBody>
      </p:sp>
    </p:spTree>
    <p:extLst>
      <p:ext uri="{BB962C8B-B14F-4D97-AF65-F5344CB8AC3E}">
        <p14:creationId xmlns:p14="http://schemas.microsoft.com/office/powerpoint/2010/main" val="3848405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p:cNvSpPr>
            <a:spLocks noGrp="1"/>
          </p:cNvSpPr>
          <p:nvPr>
            <p:ph idx="1"/>
          </p:nvPr>
        </p:nvSpPr>
        <p:spPr>
          <a:xfrm>
            <a:off x="699247" y="2248347"/>
            <a:ext cx="7745505" cy="4060973"/>
          </a:xfrm>
        </p:spPr>
        <p:txBody>
          <a:bodyPr>
            <a:normAutofit lnSpcReduction="10000"/>
          </a:bodyPr>
          <a:lstStyle/>
          <a:p>
            <a:pPr algn="just"/>
            <a:r>
              <a:rPr lang="it-IT" dirty="0" smtClean="0"/>
              <a:t>La perizia psichiatrica può essere disposta nel corso     del procedimento penale (artt. 70, 202, 508 c.p.p.) per stabilire:</a:t>
            </a:r>
          </a:p>
          <a:p>
            <a:pPr marL="457200" indent="-457200" algn="just">
              <a:buFont typeface="+mj-lt"/>
              <a:buAutoNum type="arabicPeriod"/>
            </a:pPr>
            <a:r>
              <a:rPr lang="it-IT" sz="1800" dirty="0" smtClean="0"/>
              <a:t>la capacità di un soggetto accusato di un reato di stare coscientemente in giudizio con eventuale nomina di un curatore sociale (art. 70 c.p.p.);</a:t>
            </a:r>
          </a:p>
          <a:p>
            <a:pPr marL="457200" indent="-457200" algn="just">
              <a:buFont typeface="+mj-lt"/>
              <a:buAutoNum type="arabicPeriod"/>
            </a:pPr>
            <a:r>
              <a:rPr lang="it-IT" sz="1800" dirty="0" smtClean="0"/>
              <a:t>La capacità di intendere o di volere del soggetto al momento del fatto (85, 88, 89 c.p.);</a:t>
            </a:r>
          </a:p>
          <a:p>
            <a:pPr marL="457200" indent="-457200" algn="just">
              <a:buFont typeface="+mj-lt"/>
              <a:buAutoNum type="arabicPeriod"/>
            </a:pPr>
            <a:r>
              <a:rPr lang="it-IT" sz="1800" dirty="0" smtClean="0"/>
              <a:t>La pericolosità sociale attuale del soggetto (concreta possibilità di commissione di nuovi reati).</a:t>
            </a:r>
          </a:p>
          <a:p>
            <a:pPr algn="just"/>
            <a:r>
              <a:rPr lang="it-IT" dirty="0" smtClean="0"/>
              <a:t>Ciò comporta importanti conseguenze sull’esito del giudizio:</a:t>
            </a:r>
            <a:endParaRPr lang="it-IT" dirty="0"/>
          </a:p>
          <a:p>
            <a:pPr marL="457200" indent="-457200" algn="just">
              <a:buFont typeface="+mj-lt"/>
              <a:buAutoNum type="arabicPeriod"/>
            </a:pPr>
            <a:endParaRPr lang="it-IT" dirty="0"/>
          </a:p>
        </p:txBody>
      </p:sp>
      <p:sp>
        <p:nvSpPr>
          <p:cNvPr id="3" name="Titolo 2"/>
          <p:cNvSpPr>
            <a:spLocks noGrp="1"/>
          </p:cNvSpPr>
          <p:nvPr>
            <p:ph type="title"/>
          </p:nvPr>
        </p:nvSpPr>
        <p:spPr/>
        <p:txBody>
          <a:bodyPr/>
          <a:lstStyle/>
          <a:p>
            <a:r>
              <a:rPr lang="it-IT" dirty="0" smtClean="0"/>
              <a:t>La perizia psichiatrica</a:t>
            </a:r>
            <a:endParaRPr lang="it-IT" dirty="0"/>
          </a:p>
        </p:txBody>
      </p:sp>
    </p:spTree>
    <p:extLst>
      <p:ext uri="{BB962C8B-B14F-4D97-AF65-F5344CB8AC3E}">
        <p14:creationId xmlns:p14="http://schemas.microsoft.com/office/powerpoint/2010/main" val="235250788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opertina">
  <a:themeElements>
    <a:clrScheme name="Copertina">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Copertina">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pertina">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1270</TotalTime>
  <Words>1366</Words>
  <Application>Microsoft Office PowerPoint</Application>
  <PresentationFormat>Presentazione su schermo (4:3)</PresentationFormat>
  <Paragraphs>157</Paragraphs>
  <Slides>20</Slides>
  <Notes>1</Notes>
  <HiddenSlides>0</HiddenSlides>
  <MMClips>0</MMClips>
  <ScaleCrop>false</ScaleCrop>
  <HeadingPairs>
    <vt:vector size="4" baseType="variant">
      <vt:variant>
        <vt:lpstr>Tema</vt:lpstr>
      </vt:variant>
      <vt:variant>
        <vt:i4>1</vt:i4>
      </vt:variant>
      <vt:variant>
        <vt:lpstr>Titoli diapositive</vt:lpstr>
      </vt:variant>
      <vt:variant>
        <vt:i4>20</vt:i4>
      </vt:variant>
    </vt:vector>
  </HeadingPairs>
  <TitlesOfParts>
    <vt:vector size="21" baseType="lpstr">
      <vt:lpstr>Copertina</vt:lpstr>
      <vt:lpstr>             Quale alleanza possibile tra Psichiatria e Magistratura</vt:lpstr>
      <vt:lpstr>Pericolosità sociale e reato</vt:lpstr>
      <vt:lpstr>Normativa di riferimento</vt:lpstr>
      <vt:lpstr>La notizia di reato: la denuncia e il referto medico</vt:lpstr>
      <vt:lpstr>Normativa di riferimento</vt:lpstr>
      <vt:lpstr>La pericolosità sociale nel corso del procedimento penale</vt:lpstr>
      <vt:lpstr>Le misure atte a prevenire la pericolosità sociale</vt:lpstr>
      <vt:lpstr>In particolare: le misure nei confronti di persone inferme di mente </vt:lpstr>
      <vt:lpstr>La perizia psichiatrica</vt:lpstr>
      <vt:lpstr>Conseguenze: il sistema binario</vt:lpstr>
      <vt:lpstr>Fase esecutiva ( art. 656 c.p.p.)</vt:lpstr>
      <vt:lpstr>I giudici preposti all’esecuzione della pena</vt:lpstr>
      <vt:lpstr>Le principali misure alternative</vt:lpstr>
      <vt:lpstr>MISURE ALTERNATIVE: I SERVIZI DEL TERRITORIO COINVOLTI</vt:lpstr>
      <vt:lpstr>Pericolosità sociale e misure di sicurezza</vt:lpstr>
      <vt:lpstr>Condannati imputabili</vt:lpstr>
      <vt:lpstr>Condannati imputabili (adulti maggiorenni): le principali misure di sicurezza</vt:lpstr>
      <vt:lpstr>Misure di sicurezza per infermi o semi infermi di mente, socialmente pericolosi</vt:lpstr>
      <vt:lpstr>In particolare: un percorso tipico</vt:lpstr>
      <vt:lpstr>L’infermità psichica sopravvenuta al condannato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collaborazione tra Giustizia Penale  e Servizi del Territorio</dc:title>
  <dc:creator>Utente</dc:creator>
  <cp:lastModifiedBy>Guido</cp:lastModifiedBy>
  <cp:revision>35</cp:revision>
  <dcterms:created xsi:type="dcterms:W3CDTF">2011-11-19T14:51:32Z</dcterms:created>
  <dcterms:modified xsi:type="dcterms:W3CDTF">2014-04-29T16:19:03Z</dcterms:modified>
</cp:coreProperties>
</file>